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68" r:id="rId4"/>
    <p:sldId id="261" r:id="rId5"/>
    <p:sldId id="262" r:id="rId6"/>
    <p:sldId id="266" r:id="rId7"/>
    <p:sldId id="264" r:id="rId8"/>
    <p:sldId id="271" r:id="rId9"/>
    <p:sldId id="265" r:id="rId10"/>
    <p:sldId id="267" r:id="rId11"/>
    <p:sldId id="263" r:id="rId12"/>
    <p:sldId id="269" r:id="rId13"/>
    <p:sldId id="272" r:id="rId14"/>
    <p:sldId id="273" r:id="rId15"/>
  </p:sldIdLst>
  <p:sldSz cx="9144000" cy="6858000" type="screen4x3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E0E0"/>
    <a:srgbClr val="D636C3"/>
    <a:srgbClr val="2C577A"/>
    <a:srgbClr val="CCCCFF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35"/>
    <p:restoredTop sz="94720"/>
  </p:normalViewPr>
  <p:slideViewPr>
    <p:cSldViewPr>
      <p:cViewPr varScale="1">
        <p:scale>
          <a:sx n="101" d="100"/>
          <a:sy n="101" d="100"/>
        </p:scale>
        <p:origin x="42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44E30E-22B1-F742-9923-F9C52256981F}" type="doc">
      <dgm:prSet loTypeId="urn:microsoft.com/office/officeart/2005/8/layout/vList6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GB"/>
        </a:p>
      </dgm:t>
    </dgm:pt>
    <dgm:pt modelId="{FB67BDB6-2E76-7C4E-8B58-ED128B9B1287}">
      <dgm:prSet phldrT="[Text]"/>
      <dgm:spPr/>
      <dgm:t>
        <a:bodyPr/>
        <a:lstStyle/>
        <a:p>
          <a:r>
            <a:rPr lang="en-GB" b="0" dirty="0">
              <a:latin typeface="Comic Sans MS" panose="030F0902030302020204" pitchFamily="66" charset="0"/>
              <a:cs typeface="Courier New" panose="02070309020205020404" pitchFamily="49" charset="0"/>
            </a:rPr>
            <a:t>Usability</a:t>
          </a:r>
        </a:p>
      </dgm:t>
    </dgm:pt>
    <dgm:pt modelId="{AC7C3E0A-30AB-414B-86E1-9FB04709CE8C}" type="parTrans" cxnId="{06C2B9A2-DB76-3146-9526-CD3AA46F7071}">
      <dgm:prSet/>
      <dgm:spPr/>
      <dgm:t>
        <a:bodyPr/>
        <a:lstStyle/>
        <a:p>
          <a:endParaRPr lang="en-GB"/>
        </a:p>
      </dgm:t>
    </dgm:pt>
    <dgm:pt modelId="{78736EB0-960E-3F42-B2D6-5A58ADEA87BD}" type="sibTrans" cxnId="{06C2B9A2-DB76-3146-9526-CD3AA46F7071}">
      <dgm:prSet/>
      <dgm:spPr/>
      <dgm:t>
        <a:bodyPr/>
        <a:lstStyle/>
        <a:p>
          <a:endParaRPr lang="en-GB"/>
        </a:p>
      </dgm:t>
    </dgm:pt>
    <dgm:pt modelId="{EC690020-0913-2143-872B-7D8F744D5F0D}">
      <dgm:prSet phldrT="[Text]" custT="1"/>
      <dgm:spPr/>
      <dgm:t>
        <a:bodyPr/>
        <a:lstStyle/>
        <a:p>
          <a:r>
            <a:rPr lang="en-US" sz="1400" dirty="0">
              <a:latin typeface="Comic Sans MS" panose="030F0902030302020204" pitchFamily="66" charset="0"/>
            </a:rPr>
            <a:t>In many vision and multimedia applications</a:t>
          </a:r>
          <a:endParaRPr lang="en-GB" sz="1400" dirty="0">
            <a:latin typeface="Comic Sans MS" panose="030F0902030302020204" pitchFamily="66" charset="0"/>
          </a:endParaRPr>
        </a:p>
      </dgm:t>
    </dgm:pt>
    <dgm:pt modelId="{CE647E95-7DC0-D447-AECB-3ADB182C7873}" type="parTrans" cxnId="{C8E29B4F-A1A4-7740-8912-D8255F2B9691}">
      <dgm:prSet/>
      <dgm:spPr/>
      <dgm:t>
        <a:bodyPr/>
        <a:lstStyle/>
        <a:p>
          <a:endParaRPr lang="en-GB"/>
        </a:p>
      </dgm:t>
    </dgm:pt>
    <dgm:pt modelId="{0848C3D8-DC5A-DC44-B9E3-7962405F98BF}" type="sibTrans" cxnId="{C8E29B4F-A1A4-7740-8912-D8255F2B9691}">
      <dgm:prSet/>
      <dgm:spPr/>
      <dgm:t>
        <a:bodyPr/>
        <a:lstStyle/>
        <a:p>
          <a:endParaRPr lang="en-GB"/>
        </a:p>
      </dgm:t>
    </dgm:pt>
    <dgm:pt modelId="{8AC2EC44-A349-CD4A-91E1-1C8BC69E3505}">
      <dgm:prSet phldrT="[Text]" custT="1"/>
      <dgm:spPr/>
      <dgm:t>
        <a:bodyPr/>
        <a:lstStyle/>
        <a:p>
          <a:r>
            <a:rPr lang="en-US" sz="1400" dirty="0">
              <a:latin typeface="Comic Sans MS" panose="030F0902030302020204" pitchFamily="66" charset="0"/>
            </a:rPr>
            <a:t>In building virtual tourism for a large number of landmarks</a:t>
          </a:r>
          <a:endParaRPr lang="en-GB" sz="1400" dirty="0">
            <a:latin typeface="Comic Sans MS" panose="030F0902030302020204" pitchFamily="66" charset="0"/>
          </a:endParaRPr>
        </a:p>
      </dgm:t>
    </dgm:pt>
    <dgm:pt modelId="{3F455872-FD16-794C-ADC9-2104C75A77FA}" type="parTrans" cxnId="{004C4343-E2E8-FC4A-B89C-6C43991BF2D7}">
      <dgm:prSet/>
      <dgm:spPr/>
      <dgm:t>
        <a:bodyPr/>
        <a:lstStyle/>
        <a:p>
          <a:endParaRPr lang="en-GB"/>
        </a:p>
      </dgm:t>
    </dgm:pt>
    <dgm:pt modelId="{A6A3A32E-7841-684B-91E1-1DDA1638F590}" type="sibTrans" cxnId="{004C4343-E2E8-FC4A-B89C-6C43991BF2D7}">
      <dgm:prSet/>
      <dgm:spPr/>
      <dgm:t>
        <a:bodyPr/>
        <a:lstStyle/>
        <a:p>
          <a:endParaRPr lang="en-GB"/>
        </a:p>
      </dgm:t>
    </dgm:pt>
    <dgm:pt modelId="{04636DB4-CA3F-2A48-9CDD-57EAA4DABB94}">
      <dgm:prSet phldrT="[Text]"/>
      <dgm:spPr/>
      <dgm:t>
        <a:bodyPr/>
        <a:lstStyle/>
        <a:p>
          <a:r>
            <a:rPr lang="en-GB" dirty="0">
              <a:latin typeface="Comic Sans MS" panose="030F0902030302020204" pitchFamily="66" charset="0"/>
            </a:rPr>
            <a:t>Obstacles</a:t>
          </a:r>
        </a:p>
      </dgm:t>
    </dgm:pt>
    <dgm:pt modelId="{18804993-65E9-2741-AC38-46483C877489}" type="parTrans" cxnId="{8B539C77-C5AF-CE41-A204-6A359E2EFE41}">
      <dgm:prSet/>
      <dgm:spPr/>
      <dgm:t>
        <a:bodyPr/>
        <a:lstStyle/>
        <a:p>
          <a:endParaRPr lang="en-GB"/>
        </a:p>
      </dgm:t>
    </dgm:pt>
    <dgm:pt modelId="{6442BFB6-5B55-AB47-A734-74BB2E19788F}" type="sibTrans" cxnId="{8B539C77-C5AF-CE41-A204-6A359E2EFE41}">
      <dgm:prSet/>
      <dgm:spPr/>
      <dgm:t>
        <a:bodyPr/>
        <a:lstStyle/>
        <a:p>
          <a:endParaRPr lang="en-GB"/>
        </a:p>
      </dgm:t>
    </dgm:pt>
    <dgm:pt modelId="{AE82CF09-1C9E-EC4F-A6E2-F37A09F2926D}">
      <dgm:prSet phldrT="[Text]" custT="1"/>
      <dgm:spPr/>
      <dgm:t>
        <a:bodyPr/>
        <a:lstStyle/>
        <a:p>
          <a:pPr algn="l"/>
          <a:r>
            <a:rPr lang="en-US" sz="1400" dirty="0">
              <a:latin typeface="Comic Sans MS" panose="030F0902030302020204" pitchFamily="66" charset="0"/>
            </a:rPr>
            <a:t>No readily available list of landmarks in the world</a:t>
          </a:r>
          <a:endParaRPr lang="en-GB" sz="1400" dirty="0">
            <a:latin typeface="Comic Sans MS" panose="030F0902030302020204" pitchFamily="66" charset="0"/>
          </a:endParaRPr>
        </a:p>
      </dgm:t>
    </dgm:pt>
    <dgm:pt modelId="{590CC58F-9581-C34F-8722-6D3609E83582}" type="parTrans" cxnId="{4B3A591F-D319-9D49-8F14-DB0DEF9E9562}">
      <dgm:prSet/>
      <dgm:spPr/>
      <dgm:t>
        <a:bodyPr/>
        <a:lstStyle/>
        <a:p>
          <a:endParaRPr lang="en-GB"/>
        </a:p>
      </dgm:t>
    </dgm:pt>
    <dgm:pt modelId="{90F2A3CC-9FBB-2146-B32E-0636108D4024}" type="sibTrans" cxnId="{4B3A591F-D319-9D49-8F14-DB0DEF9E9562}">
      <dgm:prSet/>
      <dgm:spPr/>
      <dgm:t>
        <a:bodyPr/>
        <a:lstStyle/>
        <a:p>
          <a:endParaRPr lang="en-GB"/>
        </a:p>
      </dgm:t>
    </dgm:pt>
    <dgm:pt modelId="{86FB0AC2-2EB3-3D4E-B06C-25DDF5B4FFA4}">
      <dgm:prSet phldrT="[Text]" custT="1"/>
      <dgm:spPr/>
      <dgm:t>
        <a:bodyPr/>
        <a:lstStyle/>
        <a:p>
          <a:pPr algn="l"/>
          <a:r>
            <a:rPr lang="en-US" sz="1400" dirty="0">
              <a:latin typeface="Comic Sans MS" panose="030F0902030302020204" pitchFamily="66" charset="0"/>
            </a:rPr>
            <a:t>Efficiency is a non-trivial challenge for such a large-scale system</a:t>
          </a:r>
          <a:endParaRPr lang="en-GB" sz="1400" dirty="0">
            <a:latin typeface="Comic Sans MS" panose="030F0902030302020204" pitchFamily="66" charset="0"/>
          </a:endParaRPr>
        </a:p>
      </dgm:t>
    </dgm:pt>
    <dgm:pt modelId="{6A76C766-CEA6-FC44-8B22-236DB171B600}" type="parTrans" cxnId="{F89235CB-AA93-B549-B72F-572DC47FE3D8}">
      <dgm:prSet/>
      <dgm:spPr/>
      <dgm:t>
        <a:bodyPr/>
        <a:lstStyle/>
        <a:p>
          <a:endParaRPr lang="en-GB"/>
        </a:p>
      </dgm:t>
    </dgm:pt>
    <dgm:pt modelId="{22A1C259-032C-1048-ABB0-E443771CB45D}" type="sibTrans" cxnId="{F89235CB-AA93-B549-B72F-572DC47FE3D8}">
      <dgm:prSet/>
      <dgm:spPr/>
      <dgm:t>
        <a:bodyPr/>
        <a:lstStyle/>
        <a:p>
          <a:endParaRPr lang="en-GB"/>
        </a:p>
      </dgm:t>
    </dgm:pt>
    <dgm:pt modelId="{8E1EC789-02C4-BB4C-A96D-EB4C32B5936A}">
      <dgm:prSet phldrT="[Text]" custT="1"/>
      <dgm:spPr/>
      <dgm:t>
        <a:bodyPr/>
        <a:lstStyle/>
        <a:p>
          <a:r>
            <a:rPr lang="en-US" sz="1400" dirty="0">
              <a:latin typeface="Comic Sans MS" panose="030F0902030302020204" pitchFamily="66" charset="0"/>
            </a:rPr>
            <a:t>In tour guide recommendation and visualization</a:t>
          </a:r>
          <a:endParaRPr lang="en-GB" sz="1400" dirty="0">
            <a:latin typeface="Comic Sans MS" panose="030F0902030302020204" pitchFamily="66" charset="0"/>
          </a:endParaRPr>
        </a:p>
      </dgm:t>
    </dgm:pt>
    <dgm:pt modelId="{1322FEE9-3F51-6C4C-864A-98AAE256596D}" type="parTrans" cxnId="{20C5F09B-24C4-1A4A-8676-D6D2FB8404AF}">
      <dgm:prSet/>
      <dgm:spPr/>
      <dgm:t>
        <a:bodyPr/>
        <a:lstStyle/>
        <a:p>
          <a:endParaRPr lang="en-GB"/>
        </a:p>
      </dgm:t>
    </dgm:pt>
    <dgm:pt modelId="{1B314263-9C08-8F40-810D-CC60A2A4B30F}" type="sibTrans" cxnId="{20C5F09B-24C4-1A4A-8676-D6D2FB8404AF}">
      <dgm:prSet/>
      <dgm:spPr/>
      <dgm:t>
        <a:bodyPr/>
        <a:lstStyle/>
        <a:p>
          <a:endParaRPr lang="en-GB"/>
        </a:p>
      </dgm:t>
    </dgm:pt>
    <dgm:pt modelId="{0A3A8D19-25BD-7047-BF61-371E66453F6D}">
      <dgm:prSet phldrT="[Text]" custT="1"/>
      <dgm:spPr/>
      <dgm:t>
        <a:bodyPr/>
        <a:lstStyle/>
        <a:p>
          <a:pPr algn="l"/>
          <a:endParaRPr lang="en-GB" sz="1400" dirty="0">
            <a:latin typeface="Comic Sans MS" panose="030F0902030302020204" pitchFamily="66" charset="0"/>
          </a:endParaRPr>
        </a:p>
      </dgm:t>
    </dgm:pt>
    <dgm:pt modelId="{722C23B4-5226-1D42-8CD5-AF9165A4294E}" type="parTrans" cxnId="{3B4AAC55-C013-1440-809C-66390D9157EA}">
      <dgm:prSet/>
      <dgm:spPr/>
      <dgm:t>
        <a:bodyPr/>
        <a:lstStyle/>
        <a:p>
          <a:endParaRPr lang="en-GB"/>
        </a:p>
      </dgm:t>
    </dgm:pt>
    <dgm:pt modelId="{4CE8DAD8-1075-EE44-8A88-260D634F04AC}" type="sibTrans" cxnId="{3B4AAC55-C013-1440-809C-66390D9157EA}">
      <dgm:prSet/>
      <dgm:spPr/>
      <dgm:t>
        <a:bodyPr/>
        <a:lstStyle/>
        <a:p>
          <a:endParaRPr lang="en-GB"/>
        </a:p>
      </dgm:t>
    </dgm:pt>
    <dgm:pt modelId="{C8A2BFAD-DE0B-6D4F-84DB-DE9651D94934}">
      <dgm:prSet phldrT="[Text]" custT="1"/>
      <dgm:spPr/>
      <dgm:t>
        <a:bodyPr/>
        <a:lstStyle/>
        <a:p>
          <a:pPr algn="l"/>
          <a:endParaRPr lang="en-GB" sz="1400" dirty="0">
            <a:latin typeface="Comic Sans MS" panose="030F0902030302020204" pitchFamily="66" charset="0"/>
          </a:endParaRPr>
        </a:p>
      </dgm:t>
    </dgm:pt>
    <dgm:pt modelId="{CBE43FAF-4951-724F-9104-D7B374A3B5E2}" type="parTrans" cxnId="{BBD68B79-3DB2-D84D-A1ED-BCC3C8AD8D62}">
      <dgm:prSet/>
      <dgm:spPr/>
      <dgm:t>
        <a:bodyPr/>
        <a:lstStyle/>
        <a:p>
          <a:endParaRPr lang="en-GB"/>
        </a:p>
      </dgm:t>
    </dgm:pt>
    <dgm:pt modelId="{0B748E61-0AD1-E143-8EFF-FBFC2EE50D9B}" type="sibTrans" cxnId="{BBD68B79-3DB2-D84D-A1ED-BCC3C8AD8D62}">
      <dgm:prSet/>
      <dgm:spPr/>
      <dgm:t>
        <a:bodyPr/>
        <a:lstStyle/>
        <a:p>
          <a:endParaRPr lang="en-GB"/>
        </a:p>
      </dgm:t>
    </dgm:pt>
    <dgm:pt modelId="{1756939A-0B9E-1D4E-ACD3-A0D46C72194D}">
      <dgm:prSet phldrT="[Text]" custT="1"/>
      <dgm:spPr/>
      <dgm:t>
        <a:bodyPr/>
        <a:lstStyle/>
        <a:p>
          <a:endParaRPr lang="en-GB" sz="1400" dirty="0">
            <a:latin typeface="Comic Sans MS" panose="030F0902030302020204" pitchFamily="66" charset="0"/>
          </a:endParaRPr>
        </a:p>
      </dgm:t>
    </dgm:pt>
    <dgm:pt modelId="{607A4782-F82D-914A-96A3-F34051E12037}" type="parTrans" cxnId="{0B4A2B16-C84C-2B4D-85FD-CFF548820526}">
      <dgm:prSet/>
      <dgm:spPr/>
      <dgm:t>
        <a:bodyPr/>
        <a:lstStyle/>
        <a:p>
          <a:endParaRPr lang="en-GB"/>
        </a:p>
      </dgm:t>
    </dgm:pt>
    <dgm:pt modelId="{1BF6C3BA-F2FB-7046-BAEE-4143DF61B02A}" type="sibTrans" cxnId="{0B4A2B16-C84C-2B4D-85FD-CFF548820526}">
      <dgm:prSet/>
      <dgm:spPr/>
      <dgm:t>
        <a:bodyPr/>
        <a:lstStyle/>
        <a:p>
          <a:endParaRPr lang="en-GB"/>
        </a:p>
      </dgm:t>
    </dgm:pt>
    <dgm:pt modelId="{E3B9C420-F255-4D49-BE1C-C402C52F74F3}">
      <dgm:prSet phldrT="[Text]" custT="1"/>
      <dgm:spPr/>
      <dgm:t>
        <a:bodyPr/>
        <a:lstStyle/>
        <a:p>
          <a:endParaRPr lang="en-GB" sz="1400" dirty="0">
            <a:latin typeface="Comic Sans MS" panose="030F0902030302020204" pitchFamily="66" charset="0"/>
          </a:endParaRPr>
        </a:p>
      </dgm:t>
    </dgm:pt>
    <dgm:pt modelId="{9CF0A435-62FF-7649-A988-6581A1022FE0}" type="parTrans" cxnId="{8E0FE3F9-BBFB-0846-A5E4-5A2E8657FC32}">
      <dgm:prSet/>
      <dgm:spPr/>
      <dgm:t>
        <a:bodyPr/>
        <a:lstStyle/>
        <a:p>
          <a:endParaRPr lang="en-GB"/>
        </a:p>
      </dgm:t>
    </dgm:pt>
    <dgm:pt modelId="{81299F53-865C-B84F-BE38-6A67BBB183F3}" type="sibTrans" cxnId="{8E0FE3F9-BBFB-0846-A5E4-5A2E8657FC32}">
      <dgm:prSet/>
      <dgm:spPr/>
      <dgm:t>
        <a:bodyPr/>
        <a:lstStyle/>
        <a:p>
          <a:endParaRPr lang="en-GB"/>
        </a:p>
      </dgm:t>
    </dgm:pt>
    <dgm:pt modelId="{15583139-6C5B-C140-869B-D807DF89B46C}">
      <dgm:prSet phldrT="[Text]" custT="1"/>
      <dgm:spPr/>
      <dgm:t>
        <a:bodyPr/>
        <a:lstStyle/>
        <a:p>
          <a:pPr algn="l"/>
          <a:r>
            <a:rPr lang="en-GB" sz="1400" dirty="0">
              <a:latin typeface="Comic Sans MS" panose="030F0902030302020204" pitchFamily="66" charset="0"/>
            </a:rPr>
            <a:t>A great number of photos depicting non-landmark sights</a:t>
          </a:r>
        </a:p>
      </dgm:t>
    </dgm:pt>
    <dgm:pt modelId="{584DF7E4-FAA3-1846-BBB3-AFD9A295AF00}" type="parTrans" cxnId="{371EA47C-CA01-794A-94F0-07E7DA76FED6}">
      <dgm:prSet/>
      <dgm:spPr/>
      <dgm:t>
        <a:bodyPr/>
        <a:lstStyle/>
        <a:p>
          <a:endParaRPr lang="en-GB"/>
        </a:p>
      </dgm:t>
    </dgm:pt>
    <dgm:pt modelId="{B94AB9DC-49B8-B148-8F61-BADEF68FA3A1}" type="sibTrans" cxnId="{371EA47C-CA01-794A-94F0-07E7DA76FED6}">
      <dgm:prSet/>
      <dgm:spPr/>
      <dgm:t>
        <a:bodyPr/>
        <a:lstStyle/>
        <a:p>
          <a:endParaRPr lang="en-GB"/>
        </a:p>
      </dgm:t>
    </dgm:pt>
    <dgm:pt modelId="{D6A8E963-A2C0-8148-A51D-DB8AFAFC9B37}">
      <dgm:prSet phldrT="[Text]" custT="1"/>
      <dgm:spPr/>
      <dgm:t>
        <a:bodyPr/>
        <a:lstStyle/>
        <a:p>
          <a:pPr algn="l"/>
          <a:endParaRPr lang="en-GB" sz="1400" dirty="0">
            <a:latin typeface="Comic Sans MS" panose="030F0902030302020204" pitchFamily="66" charset="0"/>
          </a:endParaRPr>
        </a:p>
      </dgm:t>
    </dgm:pt>
    <dgm:pt modelId="{C82D9140-D04D-CF43-8138-F398E7269837}" type="parTrans" cxnId="{DDE88A8A-12D6-8E43-BD4A-9DC52E834810}">
      <dgm:prSet/>
      <dgm:spPr/>
      <dgm:t>
        <a:bodyPr/>
        <a:lstStyle/>
        <a:p>
          <a:endParaRPr lang="en-GB"/>
        </a:p>
      </dgm:t>
    </dgm:pt>
    <dgm:pt modelId="{01093C9B-C2F8-E341-B7A5-2EB3473B5188}" type="sibTrans" cxnId="{DDE88A8A-12D6-8E43-BD4A-9DC52E834810}">
      <dgm:prSet/>
      <dgm:spPr/>
      <dgm:t>
        <a:bodyPr/>
        <a:lstStyle/>
        <a:p>
          <a:endParaRPr lang="en-GB"/>
        </a:p>
      </dgm:t>
    </dgm:pt>
    <dgm:pt modelId="{E37D95A6-7682-1249-8361-C56DE8C3D846}" type="pres">
      <dgm:prSet presAssocID="{9944E30E-22B1-F742-9923-F9C52256981F}" presName="Name0" presStyleCnt="0">
        <dgm:presLayoutVars>
          <dgm:dir/>
          <dgm:animLvl val="lvl"/>
          <dgm:resizeHandles/>
        </dgm:presLayoutVars>
      </dgm:prSet>
      <dgm:spPr/>
    </dgm:pt>
    <dgm:pt modelId="{38121E0F-D5AB-2249-BACE-1584746443FB}" type="pres">
      <dgm:prSet presAssocID="{FB67BDB6-2E76-7C4E-8B58-ED128B9B1287}" presName="linNode" presStyleCnt="0"/>
      <dgm:spPr/>
    </dgm:pt>
    <dgm:pt modelId="{3D7278A6-88F2-F649-A5C6-9EF7CD76FD6F}" type="pres">
      <dgm:prSet presAssocID="{FB67BDB6-2E76-7C4E-8B58-ED128B9B1287}" presName="parentShp" presStyleLbl="node1" presStyleIdx="0" presStyleCnt="2" custScaleX="80949" custScaleY="50067">
        <dgm:presLayoutVars>
          <dgm:bulletEnabled val="1"/>
        </dgm:presLayoutVars>
      </dgm:prSet>
      <dgm:spPr/>
    </dgm:pt>
    <dgm:pt modelId="{EEE8A83E-BA69-E64A-A5F2-B80E60964794}" type="pres">
      <dgm:prSet presAssocID="{FB67BDB6-2E76-7C4E-8B58-ED128B9B1287}" presName="childShp" presStyleLbl="bgAccFollowNode1" presStyleIdx="0" presStyleCnt="2" custScaleX="153872" custScaleY="44159">
        <dgm:presLayoutVars>
          <dgm:bulletEnabled val="1"/>
        </dgm:presLayoutVars>
      </dgm:prSet>
      <dgm:spPr/>
    </dgm:pt>
    <dgm:pt modelId="{A9F98163-BFB2-5E46-9733-AA37D88BBEEC}" type="pres">
      <dgm:prSet presAssocID="{78736EB0-960E-3F42-B2D6-5A58ADEA87BD}" presName="spacing" presStyleCnt="0"/>
      <dgm:spPr/>
    </dgm:pt>
    <dgm:pt modelId="{FDAF3C8D-18A3-814D-ABEF-04B1630CAD8D}" type="pres">
      <dgm:prSet presAssocID="{04636DB4-CA3F-2A48-9CDD-57EAA4DABB94}" presName="linNode" presStyleCnt="0"/>
      <dgm:spPr/>
    </dgm:pt>
    <dgm:pt modelId="{6B80944D-3E68-BB45-A666-0F886B059EA3}" type="pres">
      <dgm:prSet presAssocID="{04636DB4-CA3F-2A48-9CDD-57EAA4DABB94}" presName="parentShp" presStyleLbl="node1" presStyleIdx="1" presStyleCnt="2" custScaleX="71148" custScaleY="51873">
        <dgm:presLayoutVars>
          <dgm:bulletEnabled val="1"/>
        </dgm:presLayoutVars>
      </dgm:prSet>
      <dgm:spPr/>
    </dgm:pt>
    <dgm:pt modelId="{F0C957B6-0DE4-714C-BCC5-1FE602F1DA25}" type="pres">
      <dgm:prSet presAssocID="{04636DB4-CA3F-2A48-9CDD-57EAA4DABB94}" presName="childShp" presStyleLbl="bgAccFollowNode1" presStyleIdx="1" presStyleCnt="2" custScaleX="139609" custScaleY="58107">
        <dgm:presLayoutVars>
          <dgm:bulletEnabled val="1"/>
        </dgm:presLayoutVars>
      </dgm:prSet>
      <dgm:spPr/>
    </dgm:pt>
  </dgm:ptLst>
  <dgm:cxnLst>
    <dgm:cxn modelId="{4CB6580C-24CD-3A47-829A-7FACF5891912}" type="presOf" srcId="{15583139-6C5B-C140-869B-D807DF89B46C}" destId="{F0C957B6-0DE4-714C-BCC5-1FE602F1DA25}" srcOrd="0" destOrd="5" presId="urn:microsoft.com/office/officeart/2005/8/layout/vList6"/>
    <dgm:cxn modelId="{976DEF13-5A1B-4349-B9FD-5EB29C4DEC9F}" type="presOf" srcId="{FB67BDB6-2E76-7C4E-8B58-ED128B9B1287}" destId="{3D7278A6-88F2-F649-A5C6-9EF7CD76FD6F}" srcOrd="0" destOrd="0" presId="urn:microsoft.com/office/officeart/2005/8/layout/vList6"/>
    <dgm:cxn modelId="{0B4A2B16-C84C-2B4D-85FD-CFF548820526}" srcId="{FB67BDB6-2E76-7C4E-8B58-ED128B9B1287}" destId="{1756939A-0B9E-1D4E-ACD3-A0D46C72194D}" srcOrd="1" destOrd="0" parTransId="{607A4782-F82D-914A-96A3-F34051E12037}" sibTransId="{1BF6C3BA-F2FB-7046-BAEE-4143DF61B02A}"/>
    <dgm:cxn modelId="{4B3A591F-D319-9D49-8F14-DB0DEF9E9562}" srcId="{04636DB4-CA3F-2A48-9CDD-57EAA4DABB94}" destId="{AE82CF09-1C9E-EC4F-A6E2-F37A09F2926D}" srcOrd="1" destOrd="0" parTransId="{590CC58F-9581-C34F-8722-6D3609E83582}" sibTransId="{90F2A3CC-9FBB-2146-B32E-0636108D4024}"/>
    <dgm:cxn modelId="{BBAFC121-E11B-9D4E-9329-B1BE0DA41E52}" type="presOf" srcId="{AE82CF09-1C9E-EC4F-A6E2-F37A09F2926D}" destId="{F0C957B6-0DE4-714C-BCC5-1FE602F1DA25}" srcOrd="0" destOrd="1" presId="urn:microsoft.com/office/officeart/2005/8/layout/vList6"/>
    <dgm:cxn modelId="{F606AD27-9E46-1D4A-9B06-F4633C2BCABF}" type="presOf" srcId="{EC690020-0913-2143-872B-7D8F744D5F0D}" destId="{EEE8A83E-BA69-E64A-A5F2-B80E60964794}" srcOrd="0" destOrd="0" presId="urn:microsoft.com/office/officeart/2005/8/layout/vList6"/>
    <dgm:cxn modelId="{004C4343-E2E8-FC4A-B89C-6C43991BF2D7}" srcId="{FB67BDB6-2E76-7C4E-8B58-ED128B9B1287}" destId="{8AC2EC44-A349-CD4A-91E1-1C8BC69E3505}" srcOrd="2" destOrd="0" parTransId="{3F455872-FD16-794C-ADC9-2104C75A77FA}" sibTransId="{A6A3A32E-7841-684B-91E1-1DDA1638F590}"/>
    <dgm:cxn modelId="{C8E29B4F-A1A4-7740-8912-D8255F2B9691}" srcId="{FB67BDB6-2E76-7C4E-8B58-ED128B9B1287}" destId="{EC690020-0913-2143-872B-7D8F744D5F0D}" srcOrd="0" destOrd="0" parTransId="{CE647E95-7DC0-D447-AECB-3ADB182C7873}" sibTransId="{0848C3D8-DC5A-DC44-B9E3-7962405F98BF}"/>
    <dgm:cxn modelId="{3B4AAC55-C013-1440-809C-66390D9157EA}" srcId="{04636DB4-CA3F-2A48-9CDD-57EAA4DABB94}" destId="{0A3A8D19-25BD-7047-BF61-371E66453F6D}" srcOrd="0" destOrd="0" parTransId="{722C23B4-5226-1D42-8CD5-AF9165A4294E}" sibTransId="{4CE8DAD8-1075-EE44-8A88-260D634F04AC}"/>
    <dgm:cxn modelId="{C4DBFD57-6B2F-E142-8023-8748157FBFA5}" type="presOf" srcId="{9944E30E-22B1-F742-9923-F9C52256981F}" destId="{E37D95A6-7682-1249-8361-C56DE8C3D846}" srcOrd="0" destOrd="0" presId="urn:microsoft.com/office/officeart/2005/8/layout/vList6"/>
    <dgm:cxn modelId="{703DDC61-69C3-A849-BF62-D037E12C8050}" type="presOf" srcId="{D6A8E963-A2C0-8148-A51D-DB8AFAFC9B37}" destId="{F0C957B6-0DE4-714C-BCC5-1FE602F1DA25}" srcOrd="0" destOrd="4" presId="urn:microsoft.com/office/officeart/2005/8/layout/vList6"/>
    <dgm:cxn modelId="{8B539C77-C5AF-CE41-A204-6A359E2EFE41}" srcId="{9944E30E-22B1-F742-9923-F9C52256981F}" destId="{04636DB4-CA3F-2A48-9CDD-57EAA4DABB94}" srcOrd="1" destOrd="0" parTransId="{18804993-65E9-2741-AC38-46483C877489}" sibTransId="{6442BFB6-5B55-AB47-A734-74BB2E19788F}"/>
    <dgm:cxn modelId="{BBD68B79-3DB2-D84D-A1ED-BCC3C8AD8D62}" srcId="{04636DB4-CA3F-2A48-9CDD-57EAA4DABB94}" destId="{C8A2BFAD-DE0B-6D4F-84DB-DE9651D94934}" srcOrd="2" destOrd="0" parTransId="{CBE43FAF-4951-724F-9104-D7B374A3B5E2}" sibTransId="{0B748E61-0AD1-E143-8EFF-FBFC2EE50D9B}"/>
    <dgm:cxn modelId="{371EA47C-CA01-794A-94F0-07E7DA76FED6}" srcId="{04636DB4-CA3F-2A48-9CDD-57EAA4DABB94}" destId="{15583139-6C5B-C140-869B-D807DF89B46C}" srcOrd="5" destOrd="0" parTransId="{584DF7E4-FAA3-1846-BBB3-AFD9A295AF00}" sibTransId="{B94AB9DC-49B8-B148-8F61-BADEF68FA3A1}"/>
    <dgm:cxn modelId="{DDE88A8A-12D6-8E43-BD4A-9DC52E834810}" srcId="{04636DB4-CA3F-2A48-9CDD-57EAA4DABB94}" destId="{D6A8E963-A2C0-8148-A51D-DB8AFAFC9B37}" srcOrd="4" destOrd="0" parTransId="{C82D9140-D04D-CF43-8138-F398E7269837}" sibTransId="{01093C9B-C2F8-E341-B7A5-2EB3473B5188}"/>
    <dgm:cxn modelId="{20C5F09B-24C4-1A4A-8676-D6D2FB8404AF}" srcId="{FB67BDB6-2E76-7C4E-8B58-ED128B9B1287}" destId="{8E1EC789-02C4-BB4C-A96D-EB4C32B5936A}" srcOrd="4" destOrd="0" parTransId="{1322FEE9-3F51-6C4C-864A-98AAE256596D}" sibTransId="{1B314263-9C08-8F40-810D-CC60A2A4B30F}"/>
    <dgm:cxn modelId="{06C2B9A2-DB76-3146-9526-CD3AA46F7071}" srcId="{9944E30E-22B1-F742-9923-F9C52256981F}" destId="{FB67BDB6-2E76-7C4E-8B58-ED128B9B1287}" srcOrd="0" destOrd="0" parTransId="{AC7C3E0A-30AB-414B-86E1-9FB04709CE8C}" sibTransId="{78736EB0-960E-3F42-B2D6-5A58ADEA87BD}"/>
    <dgm:cxn modelId="{5D66EBA8-93D6-324F-9B04-7D76A4A3E166}" type="presOf" srcId="{86FB0AC2-2EB3-3D4E-B06C-25DDF5B4FFA4}" destId="{F0C957B6-0DE4-714C-BCC5-1FE602F1DA25}" srcOrd="0" destOrd="3" presId="urn:microsoft.com/office/officeart/2005/8/layout/vList6"/>
    <dgm:cxn modelId="{638EC7AC-199B-444D-84D9-567CD5F6EF5A}" type="presOf" srcId="{0A3A8D19-25BD-7047-BF61-371E66453F6D}" destId="{F0C957B6-0DE4-714C-BCC5-1FE602F1DA25}" srcOrd="0" destOrd="0" presId="urn:microsoft.com/office/officeart/2005/8/layout/vList6"/>
    <dgm:cxn modelId="{212062AF-1908-3A43-A67C-258DE0248D54}" type="presOf" srcId="{04636DB4-CA3F-2A48-9CDD-57EAA4DABB94}" destId="{6B80944D-3E68-BB45-A666-0F886B059EA3}" srcOrd="0" destOrd="0" presId="urn:microsoft.com/office/officeart/2005/8/layout/vList6"/>
    <dgm:cxn modelId="{1E5CB3C0-7515-B745-A261-0EDE0646116B}" type="presOf" srcId="{1756939A-0B9E-1D4E-ACD3-A0D46C72194D}" destId="{EEE8A83E-BA69-E64A-A5F2-B80E60964794}" srcOrd="0" destOrd="1" presId="urn:microsoft.com/office/officeart/2005/8/layout/vList6"/>
    <dgm:cxn modelId="{C7545EC1-00FA-0E46-A5D1-AF2E293B8D6B}" type="presOf" srcId="{E3B9C420-F255-4D49-BE1C-C402C52F74F3}" destId="{EEE8A83E-BA69-E64A-A5F2-B80E60964794}" srcOrd="0" destOrd="3" presId="urn:microsoft.com/office/officeart/2005/8/layout/vList6"/>
    <dgm:cxn modelId="{CCAB6AC6-2883-C742-9189-36783E52F036}" type="presOf" srcId="{8E1EC789-02C4-BB4C-A96D-EB4C32B5936A}" destId="{EEE8A83E-BA69-E64A-A5F2-B80E60964794}" srcOrd="0" destOrd="4" presId="urn:microsoft.com/office/officeart/2005/8/layout/vList6"/>
    <dgm:cxn modelId="{F89235CB-AA93-B549-B72F-572DC47FE3D8}" srcId="{04636DB4-CA3F-2A48-9CDD-57EAA4DABB94}" destId="{86FB0AC2-2EB3-3D4E-B06C-25DDF5B4FFA4}" srcOrd="3" destOrd="0" parTransId="{6A76C766-CEA6-FC44-8B22-236DB171B600}" sibTransId="{22A1C259-032C-1048-ABB0-E443771CB45D}"/>
    <dgm:cxn modelId="{67EFC1EE-82D4-4D49-84B6-0865897F2BBA}" type="presOf" srcId="{C8A2BFAD-DE0B-6D4F-84DB-DE9651D94934}" destId="{F0C957B6-0DE4-714C-BCC5-1FE602F1DA25}" srcOrd="0" destOrd="2" presId="urn:microsoft.com/office/officeart/2005/8/layout/vList6"/>
    <dgm:cxn modelId="{9284D3F4-3E1D-654A-9290-9F79012A44D4}" type="presOf" srcId="{8AC2EC44-A349-CD4A-91E1-1C8BC69E3505}" destId="{EEE8A83E-BA69-E64A-A5F2-B80E60964794}" srcOrd="0" destOrd="2" presId="urn:microsoft.com/office/officeart/2005/8/layout/vList6"/>
    <dgm:cxn modelId="{8E0FE3F9-BBFB-0846-A5E4-5A2E8657FC32}" srcId="{FB67BDB6-2E76-7C4E-8B58-ED128B9B1287}" destId="{E3B9C420-F255-4D49-BE1C-C402C52F74F3}" srcOrd="3" destOrd="0" parTransId="{9CF0A435-62FF-7649-A988-6581A1022FE0}" sibTransId="{81299F53-865C-B84F-BE38-6A67BBB183F3}"/>
    <dgm:cxn modelId="{0D6D5817-1769-614F-9AA3-7287610D8501}" type="presParOf" srcId="{E37D95A6-7682-1249-8361-C56DE8C3D846}" destId="{38121E0F-D5AB-2249-BACE-1584746443FB}" srcOrd="0" destOrd="0" presId="urn:microsoft.com/office/officeart/2005/8/layout/vList6"/>
    <dgm:cxn modelId="{D06CFF73-B36A-2549-9CDE-3B4120C7D54D}" type="presParOf" srcId="{38121E0F-D5AB-2249-BACE-1584746443FB}" destId="{3D7278A6-88F2-F649-A5C6-9EF7CD76FD6F}" srcOrd="0" destOrd="0" presId="urn:microsoft.com/office/officeart/2005/8/layout/vList6"/>
    <dgm:cxn modelId="{73287912-D4B0-6C4C-A085-6AA1DBD89363}" type="presParOf" srcId="{38121E0F-D5AB-2249-BACE-1584746443FB}" destId="{EEE8A83E-BA69-E64A-A5F2-B80E60964794}" srcOrd="1" destOrd="0" presId="urn:microsoft.com/office/officeart/2005/8/layout/vList6"/>
    <dgm:cxn modelId="{D3CD1BE7-683E-884A-9CE1-1513BD226F42}" type="presParOf" srcId="{E37D95A6-7682-1249-8361-C56DE8C3D846}" destId="{A9F98163-BFB2-5E46-9733-AA37D88BBEEC}" srcOrd="1" destOrd="0" presId="urn:microsoft.com/office/officeart/2005/8/layout/vList6"/>
    <dgm:cxn modelId="{C4B167DC-8ED1-A445-AA00-E1B09B4E365D}" type="presParOf" srcId="{E37D95A6-7682-1249-8361-C56DE8C3D846}" destId="{FDAF3C8D-18A3-814D-ABEF-04B1630CAD8D}" srcOrd="2" destOrd="0" presId="urn:microsoft.com/office/officeart/2005/8/layout/vList6"/>
    <dgm:cxn modelId="{9442AD39-10AD-E441-8F28-97F58CBB81E2}" type="presParOf" srcId="{FDAF3C8D-18A3-814D-ABEF-04B1630CAD8D}" destId="{6B80944D-3E68-BB45-A666-0F886B059EA3}" srcOrd="0" destOrd="0" presId="urn:microsoft.com/office/officeart/2005/8/layout/vList6"/>
    <dgm:cxn modelId="{D84F99D6-7175-474F-88A8-099E607AF418}" type="presParOf" srcId="{FDAF3C8D-18A3-814D-ABEF-04B1630CAD8D}" destId="{F0C957B6-0DE4-714C-BCC5-1FE602F1DA25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138A843-C109-468D-86CC-081DA3FEB400}" type="doc">
      <dgm:prSet loTypeId="urn:microsoft.com/office/officeart/2005/8/layout/hProcess1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l-GR"/>
        </a:p>
      </dgm:t>
    </dgm:pt>
    <dgm:pt modelId="{6903E00F-75DB-4A78-B344-06BD440582DF}">
      <dgm:prSet phldrT="[Text]"/>
      <dgm:spPr/>
      <dgm:t>
        <a:bodyPr/>
        <a:lstStyle/>
        <a:p>
          <a:r>
            <a:rPr lang="en-US" dirty="0"/>
            <a:t>90.531 Training Images</a:t>
          </a:r>
          <a:endParaRPr lang="el-GR" dirty="0"/>
        </a:p>
      </dgm:t>
    </dgm:pt>
    <dgm:pt modelId="{1A30DD0E-F848-4243-A641-136EC98CBB8D}" type="parTrans" cxnId="{0D25F88E-B120-47F4-8B99-492BB6E03296}">
      <dgm:prSet/>
      <dgm:spPr/>
      <dgm:t>
        <a:bodyPr/>
        <a:lstStyle/>
        <a:p>
          <a:endParaRPr lang="el-GR"/>
        </a:p>
      </dgm:t>
    </dgm:pt>
    <dgm:pt modelId="{0E43367B-5581-4233-A2B2-74922525B249}" type="sibTrans" cxnId="{0D25F88E-B120-47F4-8B99-492BB6E03296}">
      <dgm:prSet/>
      <dgm:spPr/>
      <dgm:t>
        <a:bodyPr/>
        <a:lstStyle/>
        <a:p>
          <a:endParaRPr lang="el-GR"/>
        </a:p>
      </dgm:t>
    </dgm:pt>
    <dgm:pt modelId="{86E52CFB-E78E-461E-A5B8-AC55B82F8311}">
      <dgm:prSet phldrT="[Text]"/>
      <dgm:spPr/>
      <dgm:t>
        <a:bodyPr/>
        <a:lstStyle/>
        <a:p>
          <a:r>
            <a:rPr lang="en-US" dirty="0"/>
            <a:t>22.632 Validation Images</a:t>
          </a:r>
          <a:endParaRPr lang="el-GR" dirty="0"/>
        </a:p>
      </dgm:t>
    </dgm:pt>
    <dgm:pt modelId="{59451B67-A891-4664-AF5D-607064259B13}" type="parTrans" cxnId="{C5429FE6-26E2-4DEE-B976-1C14771140A7}">
      <dgm:prSet/>
      <dgm:spPr/>
      <dgm:t>
        <a:bodyPr/>
        <a:lstStyle/>
        <a:p>
          <a:endParaRPr lang="el-GR"/>
        </a:p>
      </dgm:t>
    </dgm:pt>
    <dgm:pt modelId="{5EA8107B-5B45-47B6-987D-D18AB24387A2}" type="sibTrans" cxnId="{C5429FE6-26E2-4DEE-B976-1C14771140A7}">
      <dgm:prSet/>
      <dgm:spPr/>
      <dgm:t>
        <a:bodyPr/>
        <a:lstStyle/>
        <a:p>
          <a:endParaRPr lang="el-GR"/>
        </a:p>
      </dgm:t>
    </dgm:pt>
    <dgm:pt modelId="{70F0805A-CAF6-4F59-A3FD-870BBBB5F49C}">
      <dgm:prSet phldrT="[Text]"/>
      <dgm:spPr/>
      <dgm:t>
        <a:bodyPr/>
        <a:lstStyle/>
        <a:p>
          <a:r>
            <a:rPr lang="en-US" dirty="0"/>
            <a:t>19.951 Test Images</a:t>
          </a:r>
          <a:endParaRPr lang="el-GR" dirty="0"/>
        </a:p>
      </dgm:t>
    </dgm:pt>
    <dgm:pt modelId="{F50B3197-94E2-47E0-B9B0-668031590644}" type="parTrans" cxnId="{CCB79381-9430-45BD-A310-607DB35842C0}">
      <dgm:prSet/>
      <dgm:spPr/>
      <dgm:t>
        <a:bodyPr/>
        <a:lstStyle/>
        <a:p>
          <a:endParaRPr lang="el-GR"/>
        </a:p>
      </dgm:t>
    </dgm:pt>
    <dgm:pt modelId="{266385F4-EDB4-4C22-9350-015850873EBD}" type="sibTrans" cxnId="{CCB79381-9430-45BD-A310-607DB35842C0}">
      <dgm:prSet/>
      <dgm:spPr/>
      <dgm:t>
        <a:bodyPr/>
        <a:lstStyle/>
        <a:p>
          <a:endParaRPr lang="el-GR"/>
        </a:p>
      </dgm:t>
    </dgm:pt>
    <dgm:pt modelId="{8DA0E8E2-DCB9-C149-87FE-313C0AD74948}" type="pres">
      <dgm:prSet presAssocID="{6138A843-C109-468D-86CC-081DA3FEB400}" presName="Name0" presStyleCnt="0">
        <dgm:presLayoutVars>
          <dgm:dir/>
          <dgm:resizeHandles val="exact"/>
        </dgm:presLayoutVars>
      </dgm:prSet>
      <dgm:spPr/>
    </dgm:pt>
    <dgm:pt modelId="{FF126023-1A57-544C-8D2A-FED8F0C6FCCC}" type="pres">
      <dgm:prSet presAssocID="{6138A843-C109-468D-86CC-081DA3FEB400}" presName="arrow" presStyleLbl="bgShp" presStyleIdx="0" presStyleCnt="1"/>
      <dgm:spPr/>
    </dgm:pt>
    <dgm:pt modelId="{C1BB59A3-1E2A-6F44-9554-DBB20A9AE624}" type="pres">
      <dgm:prSet presAssocID="{6138A843-C109-468D-86CC-081DA3FEB400}" presName="points" presStyleCnt="0"/>
      <dgm:spPr/>
    </dgm:pt>
    <dgm:pt modelId="{CE381E23-86E9-9040-91EA-3C691DCE31A5}" type="pres">
      <dgm:prSet presAssocID="{6903E00F-75DB-4A78-B344-06BD440582DF}" presName="compositeA" presStyleCnt="0"/>
      <dgm:spPr/>
    </dgm:pt>
    <dgm:pt modelId="{87B985D9-8174-F64E-83B2-E1A45CC6AD2D}" type="pres">
      <dgm:prSet presAssocID="{6903E00F-75DB-4A78-B344-06BD440582DF}" presName="textA" presStyleLbl="revTx" presStyleIdx="0" presStyleCnt="3">
        <dgm:presLayoutVars>
          <dgm:bulletEnabled val="1"/>
        </dgm:presLayoutVars>
      </dgm:prSet>
      <dgm:spPr/>
    </dgm:pt>
    <dgm:pt modelId="{FA178289-E120-B648-B163-9873E3E99D29}" type="pres">
      <dgm:prSet presAssocID="{6903E00F-75DB-4A78-B344-06BD440582DF}" presName="circleA" presStyleLbl="node1" presStyleIdx="0" presStyleCnt="3"/>
      <dgm:spPr/>
    </dgm:pt>
    <dgm:pt modelId="{B6CA0D10-695E-9B44-9EA3-DA6BB3956440}" type="pres">
      <dgm:prSet presAssocID="{6903E00F-75DB-4A78-B344-06BD440582DF}" presName="spaceA" presStyleCnt="0"/>
      <dgm:spPr/>
    </dgm:pt>
    <dgm:pt modelId="{79CD7505-C777-6D44-8AD0-02180EB582F4}" type="pres">
      <dgm:prSet presAssocID="{0E43367B-5581-4233-A2B2-74922525B249}" presName="space" presStyleCnt="0"/>
      <dgm:spPr/>
    </dgm:pt>
    <dgm:pt modelId="{C3AB3232-0676-6842-A378-68A4B2F32EAB}" type="pres">
      <dgm:prSet presAssocID="{86E52CFB-E78E-461E-A5B8-AC55B82F8311}" presName="compositeB" presStyleCnt="0"/>
      <dgm:spPr/>
    </dgm:pt>
    <dgm:pt modelId="{403C0BAD-5475-8440-9240-44017B83B478}" type="pres">
      <dgm:prSet presAssocID="{86E52CFB-E78E-461E-A5B8-AC55B82F8311}" presName="textB" presStyleLbl="revTx" presStyleIdx="1" presStyleCnt="3">
        <dgm:presLayoutVars>
          <dgm:bulletEnabled val="1"/>
        </dgm:presLayoutVars>
      </dgm:prSet>
      <dgm:spPr/>
    </dgm:pt>
    <dgm:pt modelId="{863AD9A2-1BF9-904E-BF68-405ABCF22691}" type="pres">
      <dgm:prSet presAssocID="{86E52CFB-E78E-461E-A5B8-AC55B82F8311}" presName="circleB" presStyleLbl="node1" presStyleIdx="1" presStyleCnt="3"/>
      <dgm:spPr/>
    </dgm:pt>
    <dgm:pt modelId="{16FC9CBD-B337-0A45-98BE-48EAB226F505}" type="pres">
      <dgm:prSet presAssocID="{86E52CFB-E78E-461E-A5B8-AC55B82F8311}" presName="spaceB" presStyleCnt="0"/>
      <dgm:spPr/>
    </dgm:pt>
    <dgm:pt modelId="{28C0578E-0DD4-8D4F-8A01-5C161D32BDAC}" type="pres">
      <dgm:prSet presAssocID="{5EA8107B-5B45-47B6-987D-D18AB24387A2}" presName="space" presStyleCnt="0"/>
      <dgm:spPr/>
    </dgm:pt>
    <dgm:pt modelId="{67360EA9-C7A5-994D-A7E9-8B0A10F05A67}" type="pres">
      <dgm:prSet presAssocID="{70F0805A-CAF6-4F59-A3FD-870BBBB5F49C}" presName="compositeA" presStyleCnt="0"/>
      <dgm:spPr/>
    </dgm:pt>
    <dgm:pt modelId="{D426E58A-B1E3-DB49-B4B8-B3147201FBF0}" type="pres">
      <dgm:prSet presAssocID="{70F0805A-CAF6-4F59-A3FD-870BBBB5F49C}" presName="textA" presStyleLbl="revTx" presStyleIdx="2" presStyleCnt="3">
        <dgm:presLayoutVars>
          <dgm:bulletEnabled val="1"/>
        </dgm:presLayoutVars>
      </dgm:prSet>
      <dgm:spPr/>
    </dgm:pt>
    <dgm:pt modelId="{D4FBB4F1-4181-1544-A8BC-CA970F7EA92F}" type="pres">
      <dgm:prSet presAssocID="{70F0805A-CAF6-4F59-A3FD-870BBBB5F49C}" presName="circleA" presStyleLbl="node1" presStyleIdx="2" presStyleCnt="3"/>
      <dgm:spPr/>
    </dgm:pt>
    <dgm:pt modelId="{A7E804F1-0C3F-4943-B1E2-30F0BF2706C7}" type="pres">
      <dgm:prSet presAssocID="{70F0805A-CAF6-4F59-A3FD-870BBBB5F49C}" presName="spaceA" presStyleCnt="0"/>
      <dgm:spPr/>
    </dgm:pt>
  </dgm:ptLst>
  <dgm:cxnLst>
    <dgm:cxn modelId="{DB9ABD3E-DDBF-A74C-A4A6-035A42CCC260}" type="presOf" srcId="{6138A843-C109-468D-86CC-081DA3FEB400}" destId="{8DA0E8E2-DCB9-C149-87FE-313C0AD74948}" srcOrd="0" destOrd="0" presId="urn:microsoft.com/office/officeart/2005/8/layout/hProcess11"/>
    <dgm:cxn modelId="{E563E75F-AEC5-4044-8224-7B6721303F99}" type="presOf" srcId="{6903E00F-75DB-4A78-B344-06BD440582DF}" destId="{87B985D9-8174-F64E-83B2-E1A45CC6AD2D}" srcOrd="0" destOrd="0" presId="urn:microsoft.com/office/officeart/2005/8/layout/hProcess11"/>
    <dgm:cxn modelId="{CCB79381-9430-45BD-A310-607DB35842C0}" srcId="{6138A843-C109-468D-86CC-081DA3FEB400}" destId="{70F0805A-CAF6-4F59-A3FD-870BBBB5F49C}" srcOrd="2" destOrd="0" parTransId="{F50B3197-94E2-47E0-B9B0-668031590644}" sibTransId="{266385F4-EDB4-4C22-9350-015850873EBD}"/>
    <dgm:cxn modelId="{07473B8C-2806-CD40-9A72-062E0B782AE2}" type="presOf" srcId="{70F0805A-CAF6-4F59-A3FD-870BBBB5F49C}" destId="{D426E58A-B1E3-DB49-B4B8-B3147201FBF0}" srcOrd="0" destOrd="0" presId="urn:microsoft.com/office/officeart/2005/8/layout/hProcess11"/>
    <dgm:cxn modelId="{0D25F88E-B120-47F4-8B99-492BB6E03296}" srcId="{6138A843-C109-468D-86CC-081DA3FEB400}" destId="{6903E00F-75DB-4A78-B344-06BD440582DF}" srcOrd="0" destOrd="0" parTransId="{1A30DD0E-F848-4243-A641-136EC98CBB8D}" sibTransId="{0E43367B-5581-4233-A2B2-74922525B249}"/>
    <dgm:cxn modelId="{C5429FE6-26E2-4DEE-B976-1C14771140A7}" srcId="{6138A843-C109-468D-86CC-081DA3FEB400}" destId="{86E52CFB-E78E-461E-A5B8-AC55B82F8311}" srcOrd="1" destOrd="0" parTransId="{59451B67-A891-4664-AF5D-607064259B13}" sibTransId="{5EA8107B-5B45-47B6-987D-D18AB24387A2}"/>
    <dgm:cxn modelId="{7B4482EA-BD32-904D-B8F4-D3DA1F30499A}" type="presOf" srcId="{86E52CFB-E78E-461E-A5B8-AC55B82F8311}" destId="{403C0BAD-5475-8440-9240-44017B83B478}" srcOrd="0" destOrd="0" presId="urn:microsoft.com/office/officeart/2005/8/layout/hProcess11"/>
    <dgm:cxn modelId="{83805BB9-9AE3-874C-9504-CB00179A1D5B}" type="presParOf" srcId="{8DA0E8E2-DCB9-C149-87FE-313C0AD74948}" destId="{FF126023-1A57-544C-8D2A-FED8F0C6FCCC}" srcOrd="0" destOrd="0" presId="urn:microsoft.com/office/officeart/2005/8/layout/hProcess11"/>
    <dgm:cxn modelId="{21119CE2-0F4E-D94E-A27D-4D9C5F4EA156}" type="presParOf" srcId="{8DA0E8E2-DCB9-C149-87FE-313C0AD74948}" destId="{C1BB59A3-1E2A-6F44-9554-DBB20A9AE624}" srcOrd="1" destOrd="0" presId="urn:microsoft.com/office/officeart/2005/8/layout/hProcess11"/>
    <dgm:cxn modelId="{1C6365E1-6BBB-E441-BE5B-2ACAA658348F}" type="presParOf" srcId="{C1BB59A3-1E2A-6F44-9554-DBB20A9AE624}" destId="{CE381E23-86E9-9040-91EA-3C691DCE31A5}" srcOrd="0" destOrd="0" presId="urn:microsoft.com/office/officeart/2005/8/layout/hProcess11"/>
    <dgm:cxn modelId="{9EC21745-E3E4-124F-8096-938F862EF4F1}" type="presParOf" srcId="{CE381E23-86E9-9040-91EA-3C691DCE31A5}" destId="{87B985D9-8174-F64E-83B2-E1A45CC6AD2D}" srcOrd="0" destOrd="0" presId="urn:microsoft.com/office/officeart/2005/8/layout/hProcess11"/>
    <dgm:cxn modelId="{8708F6C1-D8CF-F849-A0FA-CDEDFFEC3578}" type="presParOf" srcId="{CE381E23-86E9-9040-91EA-3C691DCE31A5}" destId="{FA178289-E120-B648-B163-9873E3E99D29}" srcOrd="1" destOrd="0" presId="urn:microsoft.com/office/officeart/2005/8/layout/hProcess11"/>
    <dgm:cxn modelId="{E37239AD-0468-D449-A067-EDA27043A85D}" type="presParOf" srcId="{CE381E23-86E9-9040-91EA-3C691DCE31A5}" destId="{B6CA0D10-695E-9B44-9EA3-DA6BB3956440}" srcOrd="2" destOrd="0" presId="urn:microsoft.com/office/officeart/2005/8/layout/hProcess11"/>
    <dgm:cxn modelId="{EE70ABF8-3BDC-0C4B-9EF7-6B9F5DFA2F61}" type="presParOf" srcId="{C1BB59A3-1E2A-6F44-9554-DBB20A9AE624}" destId="{79CD7505-C777-6D44-8AD0-02180EB582F4}" srcOrd="1" destOrd="0" presId="urn:microsoft.com/office/officeart/2005/8/layout/hProcess11"/>
    <dgm:cxn modelId="{E63C63C9-5608-FC4F-8C6A-227294DEFF7F}" type="presParOf" srcId="{C1BB59A3-1E2A-6F44-9554-DBB20A9AE624}" destId="{C3AB3232-0676-6842-A378-68A4B2F32EAB}" srcOrd="2" destOrd="0" presId="urn:microsoft.com/office/officeart/2005/8/layout/hProcess11"/>
    <dgm:cxn modelId="{08670D25-D2F7-C648-B731-F0E488FD805D}" type="presParOf" srcId="{C3AB3232-0676-6842-A378-68A4B2F32EAB}" destId="{403C0BAD-5475-8440-9240-44017B83B478}" srcOrd="0" destOrd="0" presId="urn:microsoft.com/office/officeart/2005/8/layout/hProcess11"/>
    <dgm:cxn modelId="{C1CC48E3-8771-A641-9456-DAE73B109496}" type="presParOf" srcId="{C3AB3232-0676-6842-A378-68A4B2F32EAB}" destId="{863AD9A2-1BF9-904E-BF68-405ABCF22691}" srcOrd="1" destOrd="0" presId="urn:microsoft.com/office/officeart/2005/8/layout/hProcess11"/>
    <dgm:cxn modelId="{C4383FF0-744F-8E41-B898-2AFABAC6FA40}" type="presParOf" srcId="{C3AB3232-0676-6842-A378-68A4B2F32EAB}" destId="{16FC9CBD-B337-0A45-98BE-48EAB226F505}" srcOrd="2" destOrd="0" presId="urn:microsoft.com/office/officeart/2005/8/layout/hProcess11"/>
    <dgm:cxn modelId="{57787E88-D4F3-7D48-9A68-4D9B8C39B055}" type="presParOf" srcId="{C1BB59A3-1E2A-6F44-9554-DBB20A9AE624}" destId="{28C0578E-0DD4-8D4F-8A01-5C161D32BDAC}" srcOrd="3" destOrd="0" presId="urn:microsoft.com/office/officeart/2005/8/layout/hProcess11"/>
    <dgm:cxn modelId="{D421999D-35CA-9444-86E5-9582B8A3497A}" type="presParOf" srcId="{C1BB59A3-1E2A-6F44-9554-DBB20A9AE624}" destId="{67360EA9-C7A5-994D-A7E9-8B0A10F05A67}" srcOrd="4" destOrd="0" presId="urn:microsoft.com/office/officeart/2005/8/layout/hProcess11"/>
    <dgm:cxn modelId="{AD59B563-E4DB-374B-83B9-78E463225357}" type="presParOf" srcId="{67360EA9-C7A5-994D-A7E9-8B0A10F05A67}" destId="{D426E58A-B1E3-DB49-B4B8-B3147201FBF0}" srcOrd="0" destOrd="0" presId="urn:microsoft.com/office/officeart/2005/8/layout/hProcess11"/>
    <dgm:cxn modelId="{F3AD86E2-94A9-9F4E-8D60-F2A8B32E4593}" type="presParOf" srcId="{67360EA9-C7A5-994D-A7E9-8B0A10F05A67}" destId="{D4FBB4F1-4181-1544-A8BC-CA970F7EA92F}" srcOrd="1" destOrd="0" presId="urn:microsoft.com/office/officeart/2005/8/layout/hProcess11"/>
    <dgm:cxn modelId="{1A42CD39-E088-924B-BF3D-A1F8B5D36DCA}" type="presParOf" srcId="{67360EA9-C7A5-994D-A7E9-8B0A10F05A67}" destId="{A7E804F1-0C3F-4943-B1E2-30F0BF2706C7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02E418-5895-934F-9ED3-3666FE0C47A9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C74150E-6299-9142-9667-D70336D79E47}">
      <dgm:prSet phldrT="[Text]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GB" dirty="0">
              <a:latin typeface="Comic Sans MS" panose="030F0902030302020204" pitchFamily="66" charset="0"/>
            </a:rPr>
            <a:t>Converted images to RGB</a:t>
          </a:r>
        </a:p>
      </dgm:t>
    </dgm:pt>
    <dgm:pt modelId="{6FE5C666-0F60-3940-805E-ED0050A1283F}" type="parTrans" cxnId="{8E1CD0CF-A962-DB4C-A419-A21A3B2CCB3E}">
      <dgm:prSet/>
      <dgm:spPr/>
      <dgm:t>
        <a:bodyPr/>
        <a:lstStyle/>
        <a:p>
          <a:endParaRPr lang="en-GB"/>
        </a:p>
      </dgm:t>
    </dgm:pt>
    <dgm:pt modelId="{45C51924-FAC9-3044-80A4-FA7463326361}" type="sibTrans" cxnId="{8E1CD0CF-A962-DB4C-A419-A21A3B2CCB3E}">
      <dgm:prSet/>
      <dgm:spPr>
        <a:ln>
          <a:solidFill>
            <a:schemeClr val="accent4">
              <a:lumMod val="75000"/>
            </a:schemeClr>
          </a:solidFill>
        </a:ln>
      </dgm:spPr>
      <dgm:t>
        <a:bodyPr/>
        <a:lstStyle/>
        <a:p>
          <a:endParaRPr lang="en-GB"/>
        </a:p>
      </dgm:t>
    </dgm:pt>
    <dgm:pt modelId="{92A37141-115F-F442-921D-67753AFE2F1F}">
      <dgm:prSet phldrT="[Text]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GB" dirty="0">
              <a:latin typeface="Comic Sans MS" panose="030F0902030302020204" pitchFamily="66" charset="0"/>
            </a:rPr>
            <a:t>Resized images to 150x150 pixels</a:t>
          </a:r>
        </a:p>
      </dgm:t>
    </dgm:pt>
    <dgm:pt modelId="{1B230207-44FB-C34C-8555-A50A457A3BF9}" type="parTrans" cxnId="{F205AF05-7F1B-1344-8EFE-26D5737437F9}">
      <dgm:prSet/>
      <dgm:spPr/>
      <dgm:t>
        <a:bodyPr/>
        <a:lstStyle/>
        <a:p>
          <a:endParaRPr lang="en-GB"/>
        </a:p>
      </dgm:t>
    </dgm:pt>
    <dgm:pt modelId="{330E5EA7-3D92-A04C-8AF5-356E39C8EF9A}" type="sibTrans" cxnId="{F205AF05-7F1B-1344-8EFE-26D5737437F9}">
      <dgm:prSet/>
      <dgm:spPr/>
      <dgm:t>
        <a:bodyPr/>
        <a:lstStyle/>
        <a:p>
          <a:endParaRPr lang="en-GB"/>
        </a:p>
      </dgm:t>
    </dgm:pt>
    <dgm:pt modelId="{802AB9AE-EA26-A748-802D-F7F302261029}">
      <dgm:prSet phldrT="[Text]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en-GB" dirty="0">
              <a:latin typeface="Comic Sans MS" panose="030F0902030302020204" pitchFamily="66" charset="0"/>
            </a:rPr>
            <a:t>Augmented images using zoom, flips, shifts and rotations</a:t>
          </a:r>
        </a:p>
      </dgm:t>
    </dgm:pt>
    <dgm:pt modelId="{06F0DC00-71B7-C944-A48F-6E64065AEB55}" type="parTrans" cxnId="{37DCB928-1091-5B42-838C-0646402F62CA}">
      <dgm:prSet/>
      <dgm:spPr/>
      <dgm:t>
        <a:bodyPr/>
        <a:lstStyle/>
        <a:p>
          <a:endParaRPr lang="en-GB"/>
        </a:p>
      </dgm:t>
    </dgm:pt>
    <dgm:pt modelId="{6C8CACFD-CC5A-8B4B-AAE4-E22EDD799241}" type="sibTrans" cxnId="{37DCB928-1091-5B42-838C-0646402F62CA}">
      <dgm:prSet/>
      <dgm:spPr/>
      <dgm:t>
        <a:bodyPr/>
        <a:lstStyle/>
        <a:p>
          <a:endParaRPr lang="en-GB"/>
        </a:p>
      </dgm:t>
    </dgm:pt>
    <dgm:pt modelId="{4878941D-C2B6-9840-9437-DCF6F7A0501E}" type="pres">
      <dgm:prSet presAssocID="{D702E418-5895-934F-9ED3-3666FE0C47A9}" presName="Name0" presStyleCnt="0">
        <dgm:presLayoutVars>
          <dgm:chMax val="7"/>
          <dgm:chPref val="7"/>
          <dgm:dir/>
        </dgm:presLayoutVars>
      </dgm:prSet>
      <dgm:spPr/>
    </dgm:pt>
    <dgm:pt modelId="{13606EB9-A0DB-9D4B-936A-CAF1EE0E2372}" type="pres">
      <dgm:prSet presAssocID="{D702E418-5895-934F-9ED3-3666FE0C47A9}" presName="Name1" presStyleCnt="0"/>
      <dgm:spPr/>
    </dgm:pt>
    <dgm:pt modelId="{D1C5E86E-7D8B-4E4C-9859-A0C05371D4CE}" type="pres">
      <dgm:prSet presAssocID="{D702E418-5895-934F-9ED3-3666FE0C47A9}" presName="cycle" presStyleCnt="0"/>
      <dgm:spPr/>
    </dgm:pt>
    <dgm:pt modelId="{2FD857A8-9A6A-AE40-880A-5B81DDE1C5EF}" type="pres">
      <dgm:prSet presAssocID="{D702E418-5895-934F-9ED3-3666FE0C47A9}" presName="srcNode" presStyleLbl="node1" presStyleIdx="0" presStyleCnt="3"/>
      <dgm:spPr/>
    </dgm:pt>
    <dgm:pt modelId="{DDDEF032-C502-7C48-80F0-E4FF67DB68BE}" type="pres">
      <dgm:prSet presAssocID="{D702E418-5895-934F-9ED3-3666FE0C47A9}" presName="conn" presStyleLbl="parChTrans1D2" presStyleIdx="0" presStyleCnt="1"/>
      <dgm:spPr/>
    </dgm:pt>
    <dgm:pt modelId="{7360AEDE-1A65-C743-9973-AFE3DFBFDED6}" type="pres">
      <dgm:prSet presAssocID="{D702E418-5895-934F-9ED3-3666FE0C47A9}" presName="extraNode" presStyleLbl="node1" presStyleIdx="0" presStyleCnt="3"/>
      <dgm:spPr/>
    </dgm:pt>
    <dgm:pt modelId="{AF569F26-0EAD-7842-9942-1A483F9BF92F}" type="pres">
      <dgm:prSet presAssocID="{D702E418-5895-934F-9ED3-3666FE0C47A9}" presName="dstNode" presStyleLbl="node1" presStyleIdx="0" presStyleCnt="3"/>
      <dgm:spPr/>
    </dgm:pt>
    <dgm:pt modelId="{1336D44E-9A66-3741-92CE-AF2F18B75B12}" type="pres">
      <dgm:prSet presAssocID="{EC74150E-6299-9142-9667-D70336D79E47}" presName="text_1" presStyleLbl="node1" presStyleIdx="0" presStyleCnt="3">
        <dgm:presLayoutVars>
          <dgm:bulletEnabled val="1"/>
        </dgm:presLayoutVars>
      </dgm:prSet>
      <dgm:spPr/>
    </dgm:pt>
    <dgm:pt modelId="{FAA69FB0-163A-AE45-AB7B-ABA3CE61D36B}" type="pres">
      <dgm:prSet presAssocID="{EC74150E-6299-9142-9667-D70336D79E47}" presName="accent_1" presStyleCnt="0"/>
      <dgm:spPr/>
    </dgm:pt>
    <dgm:pt modelId="{D7C573CB-D542-214C-A393-B021D6DB5EA4}" type="pres">
      <dgm:prSet presAssocID="{EC74150E-6299-9142-9667-D70336D79E47}" presName="accentRepeatNode" presStyleLbl="solidFgAcc1" presStyleIdx="0" presStyleCnt="3"/>
      <dgm:spPr>
        <a:ln>
          <a:solidFill>
            <a:schemeClr val="accent4">
              <a:lumMod val="75000"/>
            </a:schemeClr>
          </a:solidFill>
        </a:ln>
      </dgm:spPr>
    </dgm:pt>
    <dgm:pt modelId="{366379F3-A2D6-6C4E-ADAA-4D873D45BA7D}" type="pres">
      <dgm:prSet presAssocID="{92A37141-115F-F442-921D-67753AFE2F1F}" presName="text_2" presStyleLbl="node1" presStyleIdx="1" presStyleCnt="3">
        <dgm:presLayoutVars>
          <dgm:bulletEnabled val="1"/>
        </dgm:presLayoutVars>
      </dgm:prSet>
      <dgm:spPr/>
    </dgm:pt>
    <dgm:pt modelId="{18C7EB04-F459-B140-A31A-1A6A92A541E1}" type="pres">
      <dgm:prSet presAssocID="{92A37141-115F-F442-921D-67753AFE2F1F}" presName="accent_2" presStyleCnt="0"/>
      <dgm:spPr/>
    </dgm:pt>
    <dgm:pt modelId="{8E7973F7-7A16-F94D-89E2-376CD8B2DF44}" type="pres">
      <dgm:prSet presAssocID="{92A37141-115F-F442-921D-67753AFE2F1F}" presName="accentRepeatNode" presStyleLbl="solidFgAcc1" presStyleIdx="1" presStyleCnt="3"/>
      <dgm:spPr>
        <a:ln>
          <a:solidFill>
            <a:schemeClr val="accent4">
              <a:lumMod val="75000"/>
            </a:schemeClr>
          </a:solidFill>
        </a:ln>
      </dgm:spPr>
    </dgm:pt>
    <dgm:pt modelId="{6C4EA454-B100-4E40-9E77-544BCD136E3E}" type="pres">
      <dgm:prSet presAssocID="{802AB9AE-EA26-A748-802D-F7F302261029}" presName="text_3" presStyleLbl="node1" presStyleIdx="2" presStyleCnt="3">
        <dgm:presLayoutVars>
          <dgm:bulletEnabled val="1"/>
        </dgm:presLayoutVars>
      </dgm:prSet>
      <dgm:spPr/>
    </dgm:pt>
    <dgm:pt modelId="{337D8BBB-1B24-F64B-AB6A-FD9264512099}" type="pres">
      <dgm:prSet presAssocID="{802AB9AE-EA26-A748-802D-F7F302261029}" presName="accent_3" presStyleCnt="0"/>
      <dgm:spPr/>
    </dgm:pt>
    <dgm:pt modelId="{05D8D4F0-7EF2-F541-8162-6E66C009433F}" type="pres">
      <dgm:prSet presAssocID="{802AB9AE-EA26-A748-802D-F7F302261029}" presName="accentRepeatNode" presStyleLbl="solidFgAcc1" presStyleIdx="2" presStyleCnt="3"/>
      <dgm:spPr>
        <a:ln>
          <a:solidFill>
            <a:schemeClr val="accent4">
              <a:lumMod val="75000"/>
            </a:schemeClr>
          </a:solidFill>
        </a:ln>
      </dgm:spPr>
    </dgm:pt>
  </dgm:ptLst>
  <dgm:cxnLst>
    <dgm:cxn modelId="{F205AF05-7F1B-1344-8EFE-26D5737437F9}" srcId="{D702E418-5895-934F-9ED3-3666FE0C47A9}" destId="{92A37141-115F-F442-921D-67753AFE2F1F}" srcOrd="1" destOrd="0" parTransId="{1B230207-44FB-C34C-8555-A50A457A3BF9}" sibTransId="{330E5EA7-3D92-A04C-8AF5-356E39C8EF9A}"/>
    <dgm:cxn modelId="{37DCB928-1091-5B42-838C-0646402F62CA}" srcId="{D702E418-5895-934F-9ED3-3666FE0C47A9}" destId="{802AB9AE-EA26-A748-802D-F7F302261029}" srcOrd="2" destOrd="0" parTransId="{06F0DC00-71B7-C944-A48F-6E64065AEB55}" sibTransId="{6C8CACFD-CC5A-8B4B-AAE4-E22EDD799241}"/>
    <dgm:cxn modelId="{D032ADB8-B6EC-D741-98D4-58F50B779602}" type="presOf" srcId="{EC74150E-6299-9142-9667-D70336D79E47}" destId="{1336D44E-9A66-3741-92CE-AF2F18B75B12}" srcOrd="0" destOrd="0" presId="urn:microsoft.com/office/officeart/2008/layout/VerticalCurvedList"/>
    <dgm:cxn modelId="{A0961DBC-8033-F34A-9AC7-893B5F33459C}" type="presOf" srcId="{92A37141-115F-F442-921D-67753AFE2F1F}" destId="{366379F3-A2D6-6C4E-ADAA-4D873D45BA7D}" srcOrd="0" destOrd="0" presId="urn:microsoft.com/office/officeart/2008/layout/VerticalCurvedList"/>
    <dgm:cxn modelId="{F48CDDC0-4860-AF41-956D-FD6A2512AB23}" type="presOf" srcId="{802AB9AE-EA26-A748-802D-F7F302261029}" destId="{6C4EA454-B100-4E40-9E77-544BCD136E3E}" srcOrd="0" destOrd="0" presId="urn:microsoft.com/office/officeart/2008/layout/VerticalCurvedList"/>
    <dgm:cxn modelId="{8E1CD0CF-A962-DB4C-A419-A21A3B2CCB3E}" srcId="{D702E418-5895-934F-9ED3-3666FE0C47A9}" destId="{EC74150E-6299-9142-9667-D70336D79E47}" srcOrd="0" destOrd="0" parTransId="{6FE5C666-0F60-3940-805E-ED0050A1283F}" sibTransId="{45C51924-FAC9-3044-80A4-FA7463326361}"/>
    <dgm:cxn modelId="{74CC40D7-492F-C746-B337-2C3E9AA17000}" type="presOf" srcId="{D702E418-5895-934F-9ED3-3666FE0C47A9}" destId="{4878941D-C2B6-9840-9437-DCF6F7A0501E}" srcOrd="0" destOrd="0" presId="urn:microsoft.com/office/officeart/2008/layout/VerticalCurvedList"/>
    <dgm:cxn modelId="{B473C3F6-FD94-2142-B8DF-7D3113A26E91}" type="presOf" srcId="{45C51924-FAC9-3044-80A4-FA7463326361}" destId="{DDDEF032-C502-7C48-80F0-E4FF67DB68BE}" srcOrd="0" destOrd="0" presId="urn:microsoft.com/office/officeart/2008/layout/VerticalCurvedList"/>
    <dgm:cxn modelId="{0E2D87C0-E39A-3E4B-B705-A2ADCE6DBB15}" type="presParOf" srcId="{4878941D-C2B6-9840-9437-DCF6F7A0501E}" destId="{13606EB9-A0DB-9D4B-936A-CAF1EE0E2372}" srcOrd="0" destOrd="0" presId="urn:microsoft.com/office/officeart/2008/layout/VerticalCurvedList"/>
    <dgm:cxn modelId="{1CABE0DD-36BC-5146-876C-57DE9971B418}" type="presParOf" srcId="{13606EB9-A0DB-9D4B-936A-CAF1EE0E2372}" destId="{D1C5E86E-7D8B-4E4C-9859-A0C05371D4CE}" srcOrd="0" destOrd="0" presId="urn:microsoft.com/office/officeart/2008/layout/VerticalCurvedList"/>
    <dgm:cxn modelId="{EF5354D5-509B-B043-A59D-C3785491A5D6}" type="presParOf" srcId="{D1C5E86E-7D8B-4E4C-9859-A0C05371D4CE}" destId="{2FD857A8-9A6A-AE40-880A-5B81DDE1C5EF}" srcOrd="0" destOrd="0" presId="urn:microsoft.com/office/officeart/2008/layout/VerticalCurvedList"/>
    <dgm:cxn modelId="{3AC0DC44-E56E-C64B-AB01-A9776A5A6B6E}" type="presParOf" srcId="{D1C5E86E-7D8B-4E4C-9859-A0C05371D4CE}" destId="{DDDEF032-C502-7C48-80F0-E4FF67DB68BE}" srcOrd="1" destOrd="0" presId="urn:microsoft.com/office/officeart/2008/layout/VerticalCurvedList"/>
    <dgm:cxn modelId="{6A0DBEDE-835E-F848-B5D8-AB1825376129}" type="presParOf" srcId="{D1C5E86E-7D8B-4E4C-9859-A0C05371D4CE}" destId="{7360AEDE-1A65-C743-9973-AFE3DFBFDED6}" srcOrd="2" destOrd="0" presId="urn:microsoft.com/office/officeart/2008/layout/VerticalCurvedList"/>
    <dgm:cxn modelId="{D3812033-EB92-A64A-9D5C-C72EB273F852}" type="presParOf" srcId="{D1C5E86E-7D8B-4E4C-9859-A0C05371D4CE}" destId="{AF569F26-0EAD-7842-9942-1A483F9BF92F}" srcOrd="3" destOrd="0" presId="urn:microsoft.com/office/officeart/2008/layout/VerticalCurvedList"/>
    <dgm:cxn modelId="{4F30B5E3-4322-1040-AED4-FE3414DC2212}" type="presParOf" srcId="{13606EB9-A0DB-9D4B-936A-CAF1EE0E2372}" destId="{1336D44E-9A66-3741-92CE-AF2F18B75B12}" srcOrd="1" destOrd="0" presId="urn:microsoft.com/office/officeart/2008/layout/VerticalCurvedList"/>
    <dgm:cxn modelId="{352D621F-54F6-8B43-986E-06E2A8FC17FC}" type="presParOf" srcId="{13606EB9-A0DB-9D4B-936A-CAF1EE0E2372}" destId="{FAA69FB0-163A-AE45-AB7B-ABA3CE61D36B}" srcOrd="2" destOrd="0" presId="urn:microsoft.com/office/officeart/2008/layout/VerticalCurvedList"/>
    <dgm:cxn modelId="{BD40EEC1-26E1-9F45-BBA5-ABE7F2EBAEDF}" type="presParOf" srcId="{FAA69FB0-163A-AE45-AB7B-ABA3CE61D36B}" destId="{D7C573CB-D542-214C-A393-B021D6DB5EA4}" srcOrd="0" destOrd="0" presId="urn:microsoft.com/office/officeart/2008/layout/VerticalCurvedList"/>
    <dgm:cxn modelId="{AAD34D68-26BD-7C44-91D8-ACE9B61C3F12}" type="presParOf" srcId="{13606EB9-A0DB-9D4B-936A-CAF1EE0E2372}" destId="{366379F3-A2D6-6C4E-ADAA-4D873D45BA7D}" srcOrd="3" destOrd="0" presId="urn:microsoft.com/office/officeart/2008/layout/VerticalCurvedList"/>
    <dgm:cxn modelId="{391ECA65-EA72-8341-AB87-B5F3620DD92C}" type="presParOf" srcId="{13606EB9-A0DB-9D4B-936A-CAF1EE0E2372}" destId="{18C7EB04-F459-B140-A31A-1A6A92A541E1}" srcOrd="4" destOrd="0" presId="urn:microsoft.com/office/officeart/2008/layout/VerticalCurvedList"/>
    <dgm:cxn modelId="{9212A678-7F6E-1848-A53B-B1982AADCB49}" type="presParOf" srcId="{18C7EB04-F459-B140-A31A-1A6A92A541E1}" destId="{8E7973F7-7A16-F94D-89E2-376CD8B2DF44}" srcOrd="0" destOrd="0" presId="urn:microsoft.com/office/officeart/2008/layout/VerticalCurvedList"/>
    <dgm:cxn modelId="{085BEAFC-086A-274E-B5F2-0B9A71A86D20}" type="presParOf" srcId="{13606EB9-A0DB-9D4B-936A-CAF1EE0E2372}" destId="{6C4EA454-B100-4E40-9E77-544BCD136E3E}" srcOrd="5" destOrd="0" presId="urn:microsoft.com/office/officeart/2008/layout/VerticalCurvedList"/>
    <dgm:cxn modelId="{4D10A254-02FC-814D-90FD-EA878ACF0321}" type="presParOf" srcId="{13606EB9-A0DB-9D4B-936A-CAF1EE0E2372}" destId="{337D8BBB-1B24-F64B-AB6A-FD9264512099}" srcOrd="6" destOrd="0" presId="urn:microsoft.com/office/officeart/2008/layout/VerticalCurvedList"/>
    <dgm:cxn modelId="{492A8FEC-D5D2-C343-BF0B-66B0CC284D06}" type="presParOf" srcId="{337D8BBB-1B24-F64B-AB6A-FD9264512099}" destId="{05D8D4F0-7EF2-F541-8162-6E66C009433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AED56B1-B5A4-D945-A67F-7BF6736DACA9}" type="doc">
      <dgm:prSet loTypeId="urn:microsoft.com/office/officeart/2009/3/layout/PlusandMinus" loCatId="list" qsTypeId="urn:microsoft.com/office/officeart/2005/8/quickstyle/3d3" qsCatId="3D" csTypeId="urn:microsoft.com/office/officeart/2005/8/colors/colorful5" csCatId="colorful" phldr="1"/>
      <dgm:spPr/>
    </dgm:pt>
    <dgm:pt modelId="{7ACCD3DD-6302-564F-8E0E-4C4F3961325B}">
      <dgm:prSet phldrT="[Text]" custT="1"/>
      <dgm:spPr/>
      <dgm:t>
        <a:bodyPr/>
        <a:lstStyle/>
        <a:p>
          <a:pPr algn="ctr"/>
          <a:r>
            <a:rPr lang="en-GB" sz="2800" dirty="0">
              <a:latin typeface="Comic Sans MS" panose="030F0902030302020204" pitchFamily="66" charset="0"/>
            </a:rPr>
            <a:t>Model is in general  well-trained</a:t>
          </a:r>
        </a:p>
      </dgm:t>
    </dgm:pt>
    <dgm:pt modelId="{F0B7B601-803F-F246-8DFF-78EDF56B0C11}" type="parTrans" cxnId="{C7DFEB3D-84F5-1141-930E-8AA99B639A11}">
      <dgm:prSet/>
      <dgm:spPr/>
      <dgm:t>
        <a:bodyPr/>
        <a:lstStyle/>
        <a:p>
          <a:endParaRPr lang="en-GB"/>
        </a:p>
      </dgm:t>
    </dgm:pt>
    <dgm:pt modelId="{D70B9287-5A99-D34C-B801-C27E5424C26C}" type="sibTrans" cxnId="{C7DFEB3D-84F5-1141-930E-8AA99B639A11}">
      <dgm:prSet/>
      <dgm:spPr/>
      <dgm:t>
        <a:bodyPr/>
        <a:lstStyle/>
        <a:p>
          <a:endParaRPr lang="en-GB"/>
        </a:p>
      </dgm:t>
    </dgm:pt>
    <dgm:pt modelId="{C3114874-C7DB-C548-B608-9BE95875857D}">
      <dgm:prSet phldrT="[Text]" custT="1"/>
      <dgm:spPr/>
      <dgm:t>
        <a:bodyPr/>
        <a:lstStyle/>
        <a:p>
          <a:pPr algn="ctr"/>
          <a:r>
            <a:rPr lang="en-GB" sz="2800" dirty="0">
              <a:latin typeface="Comic Sans MS" panose="030F0902030302020204" pitchFamily="66" charset="0"/>
            </a:rPr>
            <a:t>Model is not always learning</a:t>
          </a:r>
        </a:p>
      </dgm:t>
    </dgm:pt>
    <dgm:pt modelId="{572D61B4-0F13-2447-A19C-7AFBFD1E8EF2}" type="parTrans" cxnId="{2F0D49D3-C425-4545-B0C2-8A398BD656AD}">
      <dgm:prSet/>
      <dgm:spPr/>
      <dgm:t>
        <a:bodyPr/>
        <a:lstStyle/>
        <a:p>
          <a:endParaRPr lang="en-GB"/>
        </a:p>
      </dgm:t>
    </dgm:pt>
    <dgm:pt modelId="{51C92637-23C8-9649-A167-768F7523ABDF}" type="sibTrans" cxnId="{2F0D49D3-C425-4545-B0C2-8A398BD656AD}">
      <dgm:prSet/>
      <dgm:spPr/>
      <dgm:t>
        <a:bodyPr/>
        <a:lstStyle/>
        <a:p>
          <a:endParaRPr lang="en-GB"/>
        </a:p>
      </dgm:t>
    </dgm:pt>
    <dgm:pt modelId="{52313FE8-B34E-4C48-8072-174F03FAD9E5}">
      <dgm:prSet phldrT="[Text]" phldr="1"/>
      <dgm:spPr/>
      <dgm:t>
        <a:bodyPr/>
        <a:lstStyle/>
        <a:p>
          <a:endParaRPr lang="en-GB"/>
        </a:p>
      </dgm:t>
    </dgm:pt>
    <dgm:pt modelId="{B59CF996-C6FB-F749-BC5A-51A4A07E719B}" type="parTrans" cxnId="{A8B313BF-7244-AA46-9E68-6D26215AB48B}">
      <dgm:prSet/>
      <dgm:spPr/>
      <dgm:t>
        <a:bodyPr/>
        <a:lstStyle/>
        <a:p>
          <a:endParaRPr lang="en-GB"/>
        </a:p>
      </dgm:t>
    </dgm:pt>
    <dgm:pt modelId="{FCE5D0B4-45A9-AD47-BC48-A12D7A83458A}" type="sibTrans" cxnId="{A8B313BF-7244-AA46-9E68-6D26215AB48B}">
      <dgm:prSet/>
      <dgm:spPr/>
      <dgm:t>
        <a:bodyPr/>
        <a:lstStyle/>
        <a:p>
          <a:endParaRPr lang="en-GB"/>
        </a:p>
      </dgm:t>
    </dgm:pt>
    <dgm:pt modelId="{6A6666FF-30C1-DA46-B4B4-C5BBB845B8E4}" type="pres">
      <dgm:prSet presAssocID="{AAED56B1-B5A4-D945-A67F-7BF6736DACA9}" presName="Name0" presStyleCnt="0">
        <dgm:presLayoutVars>
          <dgm:chMax val="2"/>
          <dgm:chPref val="2"/>
          <dgm:dir/>
          <dgm:animOne/>
          <dgm:resizeHandles val="exact"/>
        </dgm:presLayoutVars>
      </dgm:prSet>
      <dgm:spPr/>
    </dgm:pt>
    <dgm:pt modelId="{664F360E-BA0C-B04C-BB72-D72905DBD925}" type="pres">
      <dgm:prSet presAssocID="{AAED56B1-B5A4-D945-A67F-7BF6736DACA9}" presName="Background" presStyleLbl="bgImgPlace1" presStyleIdx="0" presStyleCnt="1" custScaleX="95172" custScaleY="70661" custLinFactNeighborX="-1218" custLinFactNeighborY="-10783"/>
      <dgm:spPr/>
    </dgm:pt>
    <dgm:pt modelId="{D54B69B9-18FE-F243-A233-BE89664E2730}" type="pres">
      <dgm:prSet presAssocID="{AAED56B1-B5A4-D945-A67F-7BF6736DACA9}" presName="ParentText1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4B34A5CD-70FF-A746-B5F8-043DF5F0CFC0}" type="pres">
      <dgm:prSet presAssocID="{AAED56B1-B5A4-D945-A67F-7BF6736DACA9}" presName="ParentText2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E7893399-8F92-724B-854B-3A1BB8F078BE}" type="pres">
      <dgm:prSet presAssocID="{AAED56B1-B5A4-D945-A67F-7BF6736DACA9}" presName="Plus" presStyleLbl="alignNode1" presStyleIdx="0" presStyleCnt="2" custLinFactNeighborX="12839" custLinFactNeighborY="16294"/>
      <dgm:spPr>
        <a:solidFill>
          <a:schemeClr val="accent4"/>
        </a:solidFill>
      </dgm:spPr>
    </dgm:pt>
    <dgm:pt modelId="{8347F3AE-C4BB-584A-8369-D5D9FC088BA3}" type="pres">
      <dgm:prSet presAssocID="{AAED56B1-B5A4-D945-A67F-7BF6736DACA9}" presName="Minus" presStyleLbl="alignNode1" presStyleIdx="1" presStyleCnt="2" custLinFactNeighborX="-11954" custLinFactNeighborY="40085"/>
      <dgm:spPr/>
    </dgm:pt>
    <dgm:pt modelId="{38F0EBAB-7CCE-0340-9FEC-3AAC5A1AFEAA}" type="pres">
      <dgm:prSet presAssocID="{AAED56B1-B5A4-D945-A67F-7BF6736DACA9}" presName="Divider" presStyleLbl="parChTrans1D1" presStyleIdx="0" presStyleCnt="1" custFlipHor="0" custScaleX="2000000" custScaleY="83600" custLinFactX="-2107087" custLinFactNeighborX="-2200000" custLinFactNeighborY="-17981"/>
      <dgm:spPr/>
    </dgm:pt>
  </dgm:ptLst>
  <dgm:cxnLst>
    <dgm:cxn modelId="{98A9F81B-64BD-C444-B739-81F105D7E3DC}" type="presOf" srcId="{AAED56B1-B5A4-D945-A67F-7BF6736DACA9}" destId="{6A6666FF-30C1-DA46-B4B4-C5BBB845B8E4}" srcOrd="0" destOrd="0" presId="urn:microsoft.com/office/officeart/2009/3/layout/PlusandMinus"/>
    <dgm:cxn modelId="{CDFB3830-1502-6F4C-A6EA-D3E27C6182B0}" type="presOf" srcId="{7ACCD3DD-6302-564F-8E0E-4C4F3961325B}" destId="{D54B69B9-18FE-F243-A233-BE89664E2730}" srcOrd="0" destOrd="0" presId="urn:microsoft.com/office/officeart/2009/3/layout/PlusandMinus"/>
    <dgm:cxn modelId="{C7DFEB3D-84F5-1141-930E-8AA99B639A11}" srcId="{AAED56B1-B5A4-D945-A67F-7BF6736DACA9}" destId="{7ACCD3DD-6302-564F-8E0E-4C4F3961325B}" srcOrd="0" destOrd="0" parTransId="{F0B7B601-803F-F246-8DFF-78EDF56B0C11}" sibTransId="{D70B9287-5A99-D34C-B801-C27E5424C26C}"/>
    <dgm:cxn modelId="{E252D895-0B17-1146-8713-BCEF978E1CAB}" type="presOf" srcId="{C3114874-C7DB-C548-B608-9BE95875857D}" destId="{4B34A5CD-70FF-A746-B5F8-043DF5F0CFC0}" srcOrd="0" destOrd="0" presId="urn:microsoft.com/office/officeart/2009/3/layout/PlusandMinus"/>
    <dgm:cxn modelId="{A8B313BF-7244-AA46-9E68-6D26215AB48B}" srcId="{AAED56B1-B5A4-D945-A67F-7BF6736DACA9}" destId="{52313FE8-B34E-4C48-8072-174F03FAD9E5}" srcOrd="2" destOrd="0" parTransId="{B59CF996-C6FB-F749-BC5A-51A4A07E719B}" sibTransId="{FCE5D0B4-45A9-AD47-BC48-A12D7A83458A}"/>
    <dgm:cxn modelId="{2F0D49D3-C425-4545-B0C2-8A398BD656AD}" srcId="{AAED56B1-B5A4-D945-A67F-7BF6736DACA9}" destId="{C3114874-C7DB-C548-B608-9BE95875857D}" srcOrd="1" destOrd="0" parTransId="{572D61B4-0F13-2447-A19C-7AFBFD1E8EF2}" sibTransId="{51C92637-23C8-9649-A167-768F7523ABDF}"/>
    <dgm:cxn modelId="{DF5F0AF3-AB93-9B4A-B699-6C6103F28F68}" type="presParOf" srcId="{6A6666FF-30C1-DA46-B4B4-C5BBB845B8E4}" destId="{664F360E-BA0C-B04C-BB72-D72905DBD925}" srcOrd="0" destOrd="0" presId="urn:microsoft.com/office/officeart/2009/3/layout/PlusandMinus"/>
    <dgm:cxn modelId="{953D7B13-89A2-484B-92B1-49E1F0C390E4}" type="presParOf" srcId="{6A6666FF-30C1-DA46-B4B4-C5BBB845B8E4}" destId="{D54B69B9-18FE-F243-A233-BE89664E2730}" srcOrd="1" destOrd="0" presId="urn:microsoft.com/office/officeart/2009/3/layout/PlusandMinus"/>
    <dgm:cxn modelId="{FF52C0A4-2064-9842-998E-AD462103B216}" type="presParOf" srcId="{6A6666FF-30C1-DA46-B4B4-C5BBB845B8E4}" destId="{4B34A5CD-70FF-A746-B5F8-043DF5F0CFC0}" srcOrd="2" destOrd="0" presId="urn:microsoft.com/office/officeart/2009/3/layout/PlusandMinus"/>
    <dgm:cxn modelId="{899BA2A0-0C4F-1044-A56B-016E572A4BB9}" type="presParOf" srcId="{6A6666FF-30C1-DA46-B4B4-C5BBB845B8E4}" destId="{E7893399-8F92-724B-854B-3A1BB8F078BE}" srcOrd="3" destOrd="0" presId="urn:microsoft.com/office/officeart/2009/3/layout/PlusandMinus"/>
    <dgm:cxn modelId="{0A7F9D68-21B5-1741-8BD4-7C31A5705A86}" type="presParOf" srcId="{6A6666FF-30C1-DA46-B4B4-C5BBB845B8E4}" destId="{8347F3AE-C4BB-584A-8369-D5D9FC088BA3}" srcOrd="4" destOrd="0" presId="urn:microsoft.com/office/officeart/2009/3/layout/PlusandMinus"/>
    <dgm:cxn modelId="{A85AF465-4632-5E42-867A-F94A472ADAC8}" type="presParOf" srcId="{6A6666FF-30C1-DA46-B4B4-C5BBB845B8E4}" destId="{38F0EBAB-7CCE-0340-9FEC-3AAC5A1AFEAA}" srcOrd="5" destOrd="0" presId="urn:microsoft.com/office/officeart/2009/3/layout/PlusandMinu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D705BE5-BF27-0B45-9B68-D3CA35C47C2C}" type="doc">
      <dgm:prSet loTypeId="urn:microsoft.com/office/officeart/2005/8/layout/balance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79A16682-2C94-D44E-9410-3531C1F5E285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GB" sz="2800" b="0" dirty="0">
              <a:solidFill>
                <a:schemeClr val="bg1"/>
              </a:solidFill>
              <a:latin typeface="Comic Sans MS" panose="030F0902030302020204" pitchFamily="66" charset="0"/>
            </a:rPr>
            <a:t>Dataset</a:t>
          </a:r>
        </a:p>
      </dgm:t>
    </dgm:pt>
    <dgm:pt modelId="{A38E68A9-708F-0B4C-87F3-C7346E8B69BA}" type="parTrans" cxnId="{197FCCCB-4415-944C-B58F-19E11B67369A}">
      <dgm:prSet/>
      <dgm:spPr/>
      <dgm:t>
        <a:bodyPr/>
        <a:lstStyle/>
        <a:p>
          <a:endParaRPr lang="en-GB"/>
        </a:p>
      </dgm:t>
    </dgm:pt>
    <dgm:pt modelId="{22886110-3121-E042-BD02-73D8C163223A}" type="sibTrans" cxnId="{197FCCCB-4415-944C-B58F-19E11B67369A}">
      <dgm:prSet/>
      <dgm:spPr/>
      <dgm:t>
        <a:bodyPr/>
        <a:lstStyle/>
        <a:p>
          <a:endParaRPr lang="en-GB"/>
        </a:p>
      </dgm:t>
    </dgm:pt>
    <dgm:pt modelId="{DCC12403-BD8B-5240-9B60-BDA5BAAFAA17}">
      <dgm:prSet/>
      <dgm:spPr/>
      <dgm:t>
        <a:bodyPr/>
        <a:lstStyle/>
        <a:p>
          <a:r>
            <a:rPr lang="en-US" dirty="0">
              <a:latin typeface="Comic Sans MS" panose="030F0902030302020204" pitchFamily="66" charset="0"/>
            </a:rPr>
            <a:t>Images with no landmark or more than one landmark in them</a:t>
          </a:r>
          <a:endParaRPr lang="en-GB" dirty="0">
            <a:latin typeface="Comic Sans MS" panose="030F0902030302020204" pitchFamily="66" charset="0"/>
          </a:endParaRPr>
        </a:p>
      </dgm:t>
    </dgm:pt>
    <dgm:pt modelId="{D730D800-BAFF-BB47-ADE6-937B399BED82}" type="parTrans" cxnId="{3CE32E5E-3E06-DB44-949F-D58168A87D6B}">
      <dgm:prSet/>
      <dgm:spPr/>
      <dgm:t>
        <a:bodyPr/>
        <a:lstStyle/>
        <a:p>
          <a:endParaRPr lang="en-GB"/>
        </a:p>
      </dgm:t>
    </dgm:pt>
    <dgm:pt modelId="{190B9111-DDB7-684A-A004-F78574BDA8B6}" type="sibTrans" cxnId="{3CE32E5E-3E06-DB44-949F-D58168A87D6B}">
      <dgm:prSet/>
      <dgm:spPr/>
      <dgm:t>
        <a:bodyPr/>
        <a:lstStyle/>
        <a:p>
          <a:endParaRPr lang="en-GB"/>
        </a:p>
      </dgm:t>
    </dgm:pt>
    <dgm:pt modelId="{B3E2CDBB-2411-6643-B778-100C4A1396D3}">
      <dgm:prSet/>
      <dgm:spPr/>
      <dgm:t>
        <a:bodyPr/>
        <a:lstStyle/>
        <a:p>
          <a:r>
            <a:rPr lang="en-US" dirty="0">
              <a:latin typeface="Comic Sans MS" panose="030F0902030302020204" pitchFamily="66" charset="0"/>
            </a:rPr>
            <a:t>A small sample initially used and needed to re-upload a greater sample to train the model</a:t>
          </a:r>
          <a:endParaRPr lang="en-GB" dirty="0">
            <a:latin typeface="Comic Sans MS" panose="030F0902030302020204" pitchFamily="66" charset="0"/>
          </a:endParaRPr>
        </a:p>
      </dgm:t>
    </dgm:pt>
    <dgm:pt modelId="{EB03E594-5B37-424B-8CDB-FCAA71CE28B4}" type="parTrans" cxnId="{63E3B061-96FB-CC41-ADE5-15C0570319B5}">
      <dgm:prSet/>
      <dgm:spPr/>
      <dgm:t>
        <a:bodyPr/>
        <a:lstStyle/>
        <a:p>
          <a:endParaRPr lang="en-GB"/>
        </a:p>
      </dgm:t>
    </dgm:pt>
    <dgm:pt modelId="{CDAEA6FF-0E96-0C4D-9C7B-E0876BA26ACF}" type="sibTrans" cxnId="{63E3B061-96FB-CC41-ADE5-15C0570319B5}">
      <dgm:prSet/>
      <dgm:spPr/>
      <dgm:t>
        <a:bodyPr/>
        <a:lstStyle/>
        <a:p>
          <a:endParaRPr lang="en-GB"/>
        </a:p>
      </dgm:t>
    </dgm:pt>
    <dgm:pt modelId="{7CC51679-F25E-0F46-A35F-27A1DFAFB876}">
      <dgm:prSet custT="1"/>
      <dgm:spPr>
        <a:solidFill>
          <a:schemeClr val="accent3">
            <a:lumMod val="75000"/>
            <a:alpha val="90000"/>
          </a:schemeClr>
        </a:solidFill>
      </dgm:spPr>
      <dgm:t>
        <a:bodyPr/>
        <a:lstStyle/>
        <a:p>
          <a:r>
            <a:rPr lang="en-GB" sz="2800" b="0" dirty="0">
              <a:solidFill>
                <a:schemeClr val="bg1"/>
              </a:solidFill>
              <a:latin typeface="Comic Sans MS" panose="030F0902030302020204" pitchFamily="66" charset="0"/>
            </a:rPr>
            <a:t>Team</a:t>
          </a:r>
          <a:endParaRPr lang="en-GB" sz="4100" b="0" dirty="0">
            <a:solidFill>
              <a:schemeClr val="bg1"/>
            </a:solidFill>
            <a:latin typeface="Comic Sans MS" panose="030F0902030302020204" pitchFamily="66" charset="0"/>
          </a:endParaRPr>
        </a:p>
      </dgm:t>
    </dgm:pt>
    <dgm:pt modelId="{323549DE-BBBD-C743-ADD4-B97B066BE011}" type="parTrans" cxnId="{045931BB-ADDD-5048-95F4-EE8FC499B073}">
      <dgm:prSet/>
      <dgm:spPr/>
      <dgm:t>
        <a:bodyPr/>
        <a:lstStyle/>
        <a:p>
          <a:endParaRPr lang="en-GB"/>
        </a:p>
      </dgm:t>
    </dgm:pt>
    <dgm:pt modelId="{18D97011-EAED-3341-AE0E-AD9EB2463E7D}" type="sibTrans" cxnId="{045931BB-ADDD-5048-95F4-EE8FC499B073}">
      <dgm:prSet/>
      <dgm:spPr/>
      <dgm:t>
        <a:bodyPr/>
        <a:lstStyle/>
        <a:p>
          <a:endParaRPr lang="en-GB"/>
        </a:p>
      </dgm:t>
    </dgm:pt>
    <dgm:pt modelId="{ED007C6E-176C-0A4E-B18E-B31B0508C380}">
      <dgm:prSet/>
      <dgm:spPr/>
      <dgm:t>
        <a:bodyPr/>
        <a:lstStyle/>
        <a:p>
          <a:r>
            <a:rPr lang="en-GB" dirty="0">
              <a:latin typeface="Comic Sans MS" panose="030F0902030302020204" pitchFamily="66" charset="0"/>
            </a:rPr>
            <a:t>Delays due to insufficient </a:t>
          </a:r>
          <a:r>
            <a:rPr lang="en-US" b="0" i="0" dirty="0">
              <a:latin typeface="Comic Sans MS" panose="030F0902030302020204" pitchFamily="66" charset="0"/>
            </a:rPr>
            <a:t>available computer resources</a:t>
          </a:r>
          <a:endParaRPr lang="en-GB" dirty="0">
            <a:latin typeface="Comic Sans MS" panose="030F0902030302020204" pitchFamily="66" charset="0"/>
          </a:endParaRPr>
        </a:p>
      </dgm:t>
    </dgm:pt>
    <dgm:pt modelId="{93EEC284-875E-A04B-90BD-975777C79EAB}" type="parTrans" cxnId="{18719AC4-2AB3-0441-BE2E-832BCEB46C4E}">
      <dgm:prSet/>
      <dgm:spPr/>
      <dgm:t>
        <a:bodyPr/>
        <a:lstStyle/>
        <a:p>
          <a:endParaRPr lang="en-GB"/>
        </a:p>
      </dgm:t>
    </dgm:pt>
    <dgm:pt modelId="{2BCFA07A-6682-EC40-9DD7-2770525DD429}" type="sibTrans" cxnId="{18719AC4-2AB3-0441-BE2E-832BCEB46C4E}">
      <dgm:prSet/>
      <dgm:spPr/>
      <dgm:t>
        <a:bodyPr/>
        <a:lstStyle/>
        <a:p>
          <a:endParaRPr lang="en-GB"/>
        </a:p>
      </dgm:t>
    </dgm:pt>
    <dgm:pt modelId="{C8738060-97C4-6540-88E3-ED72607B5256}">
      <dgm:prSet/>
      <dgm:spPr/>
      <dgm:t>
        <a:bodyPr/>
        <a:lstStyle/>
        <a:p>
          <a:r>
            <a:rPr lang="en-US" dirty="0">
              <a:latin typeface="Comic Sans MS" panose="030F0902030302020204" pitchFamily="66" charset="0"/>
            </a:rPr>
            <a:t>Only 2 members with business background forcing us to have multiple roles in parallel</a:t>
          </a:r>
          <a:endParaRPr lang="en-GB" dirty="0">
            <a:latin typeface="Comic Sans MS" panose="030F0902030302020204" pitchFamily="66" charset="0"/>
          </a:endParaRPr>
        </a:p>
      </dgm:t>
    </dgm:pt>
    <dgm:pt modelId="{10F8C233-F628-594E-BF15-6DF55090B4A7}" type="parTrans" cxnId="{AE1F9F9C-1B4B-0846-9D17-E02C08BCF38B}">
      <dgm:prSet/>
      <dgm:spPr/>
      <dgm:t>
        <a:bodyPr/>
        <a:lstStyle/>
        <a:p>
          <a:endParaRPr lang="en-GB"/>
        </a:p>
      </dgm:t>
    </dgm:pt>
    <dgm:pt modelId="{311E762E-41F9-8341-B75C-9297A7126E99}" type="sibTrans" cxnId="{AE1F9F9C-1B4B-0846-9D17-E02C08BCF38B}">
      <dgm:prSet/>
      <dgm:spPr/>
      <dgm:t>
        <a:bodyPr/>
        <a:lstStyle/>
        <a:p>
          <a:endParaRPr lang="en-GB"/>
        </a:p>
      </dgm:t>
    </dgm:pt>
    <dgm:pt modelId="{286D7263-A310-4F44-8B68-42E81343BA43}">
      <dgm:prSet/>
      <dgm:spPr/>
      <dgm:t>
        <a:bodyPr/>
        <a:lstStyle/>
        <a:p>
          <a:r>
            <a:rPr lang="en-GB" dirty="0">
              <a:latin typeface="Comic Sans MS" panose="030F0902030302020204" pitchFamily="66" charset="0"/>
            </a:rPr>
            <a:t>Not ideal time management</a:t>
          </a:r>
        </a:p>
      </dgm:t>
    </dgm:pt>
    <dgm:pt modelId="{9DB5A3BD-C825-2041-B8F2-D0D5093CB33A}" type="parTrans" cxnId="{1A23D52A-B72A-E349-B1C2-392D2099966B}">
      <dgm:prSet/>
      <dgm:spPr/>
      <dgm:t>
        <a:bodyPr/>
        <a:lstStyle/>
        <a:p>
          <a:endParaRPr lang="en-GB"/>
        </a:p>
      </dgm:t>
    </dgm:pt>
    <dgm:pt modelId="{0BAE78A5-4D94-2547-8101-CA97A3E5D894}" type="sibTrans" cxnId="{1A23D52A-B72A-E349-B1C2-392D2099966B}">
      <dgm:prSet/>
      <dgm:spPr/>
      <dgm:t>
        <a:bodyPr/>
        <a:lstStyle/>
        <a:p>
          <a:endParaRPr lang="en-GB"/>
        </a:p>
      </dgm:t>
    </dgm:pt>
    <dgm:pt modelId="{A59A4BEB-03D1-244E-9487-BE309CF03F25}" type="pres">
      <dgm:prSet presAssocID="{2D705BE5-BF27-0B45-9B68-D3CA35C47C2C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2B8E36B4-86F0-E845-AA07-822600A7147C}" type="pres">
      <dgm:prSet presAssocID="{2D705BE5-BF27-0B45-9B68-D3CA35C47C2C}" presName="dummyMaxCanvas" presStyleCnt="0"/>
      <dgm:spPr/>
    </dgm:pt>
    <dgm:pt modelId="{D9A00FFD-B0DA-AF48-A716-AB72038C84DF}" type="pres">
      <dgm:prSet presAssocID="{2D705BE5-BF27-0B45-9B68-D3CA35C47C2C}" presName="parentComposite" presStyleCnt="0"/>
      <dgm:spPr/>
    </dgm:pt>
    <dgm:pt modelId="{CB4066CE-03E5-C34E-9DD3-5A79A7839DC5}" type="pres">
      <dgm:prSet presAssocID="{2D705BE5-BF27-0B45-9B68-D3CA35C47C2C}" presName="parent1" presStyleLbl="alignAccFollowNode1" presStyleIdx="0" presStyleCnt="4" custLinFactNeighborX="29845" custLinFactNeighborY="1607">
        <dgm:presLayoutVars>
          <dgm:chMax val="4"/>
        </dgm:presLayoutVars>
      </dgm:prSet>
      <dgm:spPr/>
    </dgm:pt>
    <dgm:pt modelId="{0B927DEC-4932-1444-8297-D9CE2E4380E8}" type="pres">
      <dgm:prSet presAssocID="{2D705BE5-BF27-0B45-9B68-D3CA35C47C2C}" presName="parent2" presStyleLbl="alignAccFollowNode1" presStyleIdx="1" presStyleCnt="4" custLinFactNeighborX="10730">
        <dgm:presLayoutVars>
          <dgm:chMax val="4"/>
        </dgm:presLayoutVars>
      </dgm:prSet>
      <dgm:spPr/>
    </dgm:pt>
    <dgm:pt modelId="{585BF67B-3610-6B48-8D76-679A77A9C1CD}" type="pres">
      <dgm:prSet presAssocID="{2D705BE5-BF27-0B45-9B68-D3CA35C47C2C}" presName="childrenComposite" presStyleCnt="0"/>
      <dgm:spPr/>
    </dgm:pt>
    <dgm:pt modelId="{848E413E-5645-3045-BEFE-BCC5FCCD15E2}" type="pres">
      <dgm:prSet presAssocID="{2D705BE5-BF27-0B45-9B68-D3CA35C47C2C}" presName="dummyMaxCanvas_ChildArea" presStyleCnt="0"/>
      <dgm:spPr/>
    </dgm:pt>
    <dgm:pt modelId="{60096199-C226-0242-88E5-9DB3859A32CC}" type="pres">
      <dgm:prSet presAssocID="{2D705BE5-BF27-0B45-9B68-D3CA35C47C2C}" presName="fulcrum" presStyleLbl="alignAccFollowNode1" presStyleIdx="2" presStyleCnt="4"/>
      <dgm:spPr/>
    </dgm:pt>
    <dgm:pt modelId="{66965619-24F7-2C47-84EC-84560D18C654}" type="pres">
      <dgm:prSet presAssocID="{2D705BE5-BF27-0B45-9B68-D3CA35C47C2C}" presName="balance_23" presStyleLbl="alignAccFollowNode1" presStyleIdx="3" presStyleCnt="4" custAng="494086">
        <dgm:presLayoutVars>
          <dgm:bulletEnabled val="1"/>
        </dgm:presLayoutVars>
      </dgm:prSet>
      <dgm:spPr/>
    </dgm:pt>
    <dgm:pt modelId="{55FA2DCA-485E-8D45-9B46-043B71BB9664}" type="pres">
      <dgm:prSet presAssocID="{2D705BE5-BF27-0B45-9B68-D3CA35C47C2C}" presName="right_23_1" presStyleLbl="node1" presStyleIdx="0" presStyleCnt="5" custAng="410832" custLinFactNeighborX="-3932" custLinFactNeighborY="21782">
        <dgm:presLayoutVars>
          <dgm:bulletEnabled val="1"/>
        </dgm:presLayoutVars>
      </dgm:prSet>
      <dgm:spPr/>
    </dgm:pt>
    <dgm:pt modelId="{2F426B14-F6F0-9C48-A251-2DC46CC66537}" type="pres">
      <dgm:prSet presAssocID="{2D705BE5-BF27-0B45-9B68-D3CA35C47C2C}" presName="right_23_2" presStyleLbl="node1" presStyleIdx="1" presStyleCnt="5" custAng="21151827" custLinFactNeighborX="-9554" custLinFactNeighborY="10661">
        <dgm:presLayoutVars>
          <dgm:bulletEnabled val="1"/>
        </dgm:presLayoutVars>
      </dgm:prSet>
      <dgm:spPr/>
    </dgm:pt>
    <dgm:pt modelId="{A99C53E5-8816-C345-A257-A34F2A4D3598}" type="pres">
      <dgm:prSet presAssocID="{2D705BE5-BF27-0B45-9B68-D3CA35C47C2C}" presName="right_23_3" presStyleLbl="node1" presStyleIdx="2" presStyleCnt="5" custAng="390504">
        <dgm:presLayoutVars>
          <dgm:bulletEnabled val="1"/>
        </dgm:presLayoutVars>
      </dgm:prSet>
      <dgm:spPr/>
    </dgm:pt>
    <dgm:pt modelId="{E544E422-1FE8-0640-B027-60EFECD89B3A}" type="pres">
      <dgm:prSet presAssocID="{2D705BE5-BF27-0B45-9B68-D3CA35C47C2C}" presName="left_23_1" presStyleLbl="node1" presStyleIdx="3" presStyleCnt="5" custAng="416980" custLinFactNeighborX="5885" custLinFactNeighborY="-9733">
        <dgm:presLayoutVars>
          <dgm:bulletEnabled val="1"/>
        </dgm:presLayoutVars>
      </dgm:prSet>
      <dgm:spPr/>
    </dgm:pt>
    <dgm:pt modelId="{F1241A78-5817-5D49-A478-7A3A1F54456F}" type="pres">
      <dgm:prSet presAssocID="{2D705BE5-BF27-0B45-9B68-D3CA35C47C2C}" presName="left_23_2" presStyleLbl="node1" presStyleIdx="4" presStyleCnt="5" custAng="20979302" custLinFactNeighborX="-7723" custLinFactNeighborY="-23716">
        <dgm:presLayoutVars>
          <dgm:bulletEnabled val="1"/>
        </dgm:presLayoutVars>
      </dgm:prSet>
      <dgm:spPr/>
    </dgm:pt>
  </dgm:ptLst>
  <dgm:cxnLst>
    <dgm:cxn modelId="{AC81B81E-56F9-844A-BF5D-325B28EA4375}" type="presOf" srcId="{286D7263-A310-4F44-8B68-42E81343BA43}" destId="{55FA2DCA-485E-8D45-9B46-043B71BB9664}" srcOrd="0" destOrd="0" presId="urn:microsoft.com/office/officeart/2005/8/layout/balance1"/>
    <dgm:cxn modelId="{1A23D52A-B72A-E349-B1C2-392D2099966B}" srcId="{7CC51679-F25E-0F46-A35F-27A1DFAFB876}" destId="{286D7263-A310-4F44-8B68-42E81343BA43}" srcOrd="0" destOrd="0" parTransId="{9DB5A3BD-C825-2041-B8F2-D0D5093CB33A}" sibTransId="{0BAE78A5-4D94-2547-8101-CA97A3E5D894}"/>
    <dgm:cxn modelId="{89772D3D-A907-3242-8599-9E62E04CDBDD}" type="presOf" srcId="{2D705BE5-BF27-0B45-9B68-D3CA35C47C2C}" destId="{A59A4BEB-03D1-244E-9487-BE309CF03F25}" srcOrd="0" destOrd="0" presId="urn:microsoft.com/office/officeart/2005/8/layout/balance1"/>
    <dgm:cxn modelId="{C3CBE35D-1400-0D4D-BE1C-EA31C946290A}" type="presOf" srcId="{DCC12403-BD8B-5240-9B60-BDA5BAAFAA17}" destId="{F1241A78-5817-5D49-A478-7A3A1F54456F}" srcOrd="0" destOrd="0" presId="urn:microsoft.com/office/officeart/2005/8/layout/balance1"/>
    <dgm:cxn modelId="{3CE32E5E-3E06-DB44-949F-D58168A87D6B}" srcId="{79A16682-2C94-D44E-9410-3531C1F5E285}" destId="{DCC12403-BD8B-5240-9B60-BDA5BAAFAA17}" srcOrd="1" destOrd="0" parTransId="{D730D800-BAFF-BB47-ADE6-937B399BED82}" sibTransId="{190B9111-DDB7-684A-A004-F78574BDA8B6}"/>
    <dgm:cxn modelId="{63E3B061-96FB-CC41-ADE5-15C0570319B5}" srcId="{79A16682-2C94-D44E-9410-3531C1F5E285}" destId="{B3E2CDBB-2411-6643-B778-100C4A1396D3}" srcOrd="0" destOrd="0" parTransId="{EB03E594-5B37-424B-8CDB-FCAA71CE28B4}" sibTransId="{CDAEA6FF-0E96-0C4D-9C7B-E0876BA26ACF}"/>
    <dgm:cxn modelId="{D592D38C-48F3-274B-893F-56226B06B9CA}" type="presOf" srcId="{B3E2CDBB-2411-6643-B778-100C4A1396D3}" destId="{E544E422-1FE8-0640-B027-60EFECD89B3A}" srcOrd="0" destOrd="0" presId="urn:microsoft.com/office/officeart/2005/8/layout/balance1"/>
    <dgm:cxn modelId="{9BE84391-06A6-C649-9768-7AC5D07156C2}" type="presOf" srcId="{7CC51679-F25E-0F46-A35F-27A1DFAFB876}" destId="{0B927DEC-4932-1444-8297-D9CE2E4380E8}" srcOrd="0" destOrd="0" presId="urn:microsoft.com/office/officeart/2005/8/layout/balance1"/>
    <dgm:cxn modelId="{AE1F9F9C-1B4B-0846-9D17-E02C08BCF38B}" srcId="{7CC51679-F25E-0F46-A35F-27A1DFAFB876}" destId="{C8738060-97C4-6540-88E3-ED72607B5256}" srcOrd="1" destOrd="0" parTransId="{10F8C233-F628-594E-BF15-6DF55090B4A7}" sibTransId="{311E762E-41F9-8341-B75C-9297A7126E99}"/>
    <dgm:cxn modelId="{045931BB-ADDD-5048-95F4-EE8FC499B073}" srcId="{2D705BE5-BF27-0B45-9B68-D3CA35C47C2C}" destId="{7CC51679-F25E-0F46-A35F-27A1DFAFB876}" srcOrd="1" destOrd="0" parTransId="{323549DE-BBBD-C743-ADD4-B97B066BE011}" sibTransId="{18D97011-EAED-3341-AE0E-AD9EB2463E7D}"/>
    <dgm:cxn modelId="{105380BD-86A3-4949-A609-BBE6F4F1D489}" type="presOf" srcId="{79A16682-2C94-D44E-9410-3531C1F5E285}" destId="{CB4066CE-03E5-C34E-9DD3-5A79A7839DC5}" srcOrd="0" destOrd="0" presId="urn:microsoft.com/office/officeart/2005/8/layout/balance1"/>
    <dgm:cxn modelId="{18719AC4-2AB3-0441-BE2E-832BCEB46C4E}" srcId="{7CC51679-F25E-0F46-A35F-27A1DFAFB876}" destId="{ED007C6E-176C-0A4E-B18E-B31B0508C380}" srcOrd="2" destOrd="0" parTransId="{93EEC284-875E-A04B-90BD-975777C79EAB}" sibTransId="{2BCFA07A-6682-EC40-9DD7-2770525DD429}"/>
    <dgm:cxn modelId="{197FCCCB-4415-944C-B58F-19E11B67369A}" srcId="{2D705BE5-BF27-0B45-9B68-D3CA35C47C2C}" destId="{79A16682-2C94-D44E-9410-3531C1F5E285}" srcOrd="0" destOrd="0" parTransId="{A38E68A9-708F-0B4C-87F3-C7346E8B69BA}" sibTransId="{22886110-3121-E042-BD02-73D8C163223A}"/>
    <dgm:cxn modelId="{47E11FCD-4B63-8C42-BFC9-6C4CBCDF873E}" type="presOf" srcId="{ED007C6E-176C-0A4E-B18E-B31B0508C380}" destId="{A99C53E5-8816-C345-A257-A34F2A4D3598}" srcOrd="0" destOrd="0" presId="urn:microsoft.com/office/officeart/2005/8/layout/balance1"/>
    <dgm:cxn modelId="{136EBCE1-2C04-224F-B52A-C009980CBAC8}" type="presOf" srcId="{C8738060-97C4-6540-88E3-ED72607B5256}" destId="{2F426B14-F6F0-9C48-A251-2DC46CC66537}" srcOrd="0" destOrd="0" presId="urn:microsoft.com/office/officeart/2005/8/layout/balance1"/>
    <dgm:cxn modelId="{B7041A3E-C4D9-4646-8AB4-D6BC02367697}" type="presParOf" srcId="{A59A4BEB-03D1-244E-9487-BE309CF03F25}" destId="{2B8E36B4-86F0-E845-AA07-822600A7147C}" srcOrd="0" destOrd="0" presId="urn:microsoft.com/office/officeart/2005/8/layout/balance1"/>
    <dgm:cxn modelId="{949BB9C4-1E14-7042-B978-9CCA2DBA055C}" type="presParOf" srcId="{A59A4BEB-03D1-244E-9487-BE309CF03F25}" destId="{D9A00FFD-B0DA-AF48-A716-AB72038C84DF}" srcOrd="1" destOrd="0" presId="urn:microsoft.com/office/officeart/2005/8/layout/balance1"/>
    <dgm:cxn modelId="{5517856E-0D4A-AE40-9E4D-2A836B332D25}" type="presParOf" srcId="{D9A00FFD-B0DA-AF48-A716-AB72038C84DF}" destId="{CB4066CE-03E5-C34E-9DD3-5A79A7839DC5}" srcOrd="0" destOrd="0" presId="urn:microsoft.com/office/officeart/2005/8/layout/balance1"/>
    <dgm:cxn modelId="{79044AA1-1111-0A49-8C11-B2343ED2BA08}" type="presParOf" srcId="{D9A00FFD-B0DA-AF48-A716-AB72038C84DF}" destId="{0B927DEC-4932-1444-8297-D9CE2E4380E8}" srcOrd="1" destOrd="0" presId="urn:microsoft.com/office/officeart/2005/8/layout/balance1"/>
    <dgm:cxn modelId="{3AB4CD6B-7171-FB40-A6FA-278D1F34D6D2}" type="presParOf" srcId="{A59A4BEB-03D1-244E-9487-BE309CF03F25}" destId="{585BF67B-3610-6B48-8D76-679A77A9C1CD}" srcOrd="2" destOrd="0" presId="urn:microsoft.com/office/officeart/2005/8/layout/balance1"/>
    <dgm:cxn modelId="{6219DF98-2D1D-BB47-A87E-E2209AED1BB7}" type="presParOf" srcId="{585BF67B-3610-6B48-8D76-679A77A9C1CD}" destId="{848E413E-5645-3045-BEFE-BCC5FCCD15E2}" srcOrd="0" destOrd="0" presId="urn:microsoft.com/office/officeart/2005/8/layout/balance1"/>
    <dgm:cxn modelId="{5B3E9498-3493-4C44-8261-7C474312F500}" type="presParOf" srcId="{585BF67B-3610-6B48-8D76-679A77A9C1CD}" destId="{60096199-C226-0242-88E5-9DB3859A32CC}" srcOrd="1" destOrd="0" presId="urn:microsoft.com/office/officeart/2005/8/layout/balance1"/>
    <dgm:cxn modelId="{C150E863-07DF-8648-8FBF-148A650DE837}" type="presParOf" srcId="{585BF67B-3610-6B48-8D76-679A77A9C1CD}" destId="{66965619-24F7-2C47-84EC-84560D18C654}" srcOrd="2" destOrd="0" presId="urn:microsoft.com/office/officeart/2005/8/layout/balance1"/>
    <dgm:cxn modelId="{86BE3EC9-B4A4-8A45-9A0F-D3229FBB7153}" type="presParOf" srcId="{585BF67B-3610-6B48-8D76-679A77A9C1CD}" destId="{55FA2DCA-485E-8D45-9B46-043B71BB9664}" srcOrd="3" destOrd="0" presId="urn:microsoft.com/office/officeart/2005/8/layout/balance1"/>
    <dgm:cxn modelId="{1518B64A-A67F-8E49-B5A3-DEC986F0C46C}" type="presParOf" srcId="{585BF67B-3610-6B48-8D76-679A77A9C1CD}" destId="{2F426B14-F6F0-9C48-A251-2DC46CC66537}" srcOrd="4" destOrd="0" presId="urn:microsoft.com/office/officeart/2005/8/layout/balance1"/>
    <dgm:cxn modelId="{6BD730AB-BC3D-F844-B529-3E4EA1AE9458}" type="presParOf" srcId="{585BF67B-3610-6B48-8D76-679A77A9C1CD}" destId="{A99C53E5-8816-C345-A257-A34F2A4D3598}" srcOrd="5" destOrd="0" presId="urn:microsoft.com/office/officeart/2005/8/layout/balance1"/>
    <dgm:cxn modelId="{2730A84D-6AF2-9045-AAF7-53FF3CF0CE07}" type="presParOf" srcId="{585BF67B-3610-6B48-8D76-679A77A9C1CD}" destId="{E544E422-1FE8-0640-B027-60EFECD89B3A}" srcOrd="6" destOrd="0" presId="urn:microsoft.com/office/officeart/2005/8/layout/balance1"/>
    <dgm:cxn modelId="{BA0148FF-7027-2A46-8CC6-031FC44AAC04}" type="presParOf" srcId="{585BF67B-3610-6B48-8D76-679A77A9C1CD}" destId="{F1241A78-5817-5D49-A478-7A3A1F54456F}" srcOrd="7" destOrd="0" presId="urn:microsoft.com/office/officeart/2005/8/layout/balance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E8A83E-BA69-E64A-A5F2-B80E60964794}">
      <dsp:nvSpPr>
        <dsp:cNvPr id="0" name=""/>
        <dsp:cNvSpPr/>
      </dsp:nvSpPr>
      <dsp:spPr>
        <a:xfrm>
          <a:off x="2057042" y="128225"/>
          <a:ext cx="5863102" cy="1894132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omic Sans MS" panose="030F0902030302020204" pitchFamily="66" charset="0"/>
            </a:rPr>
            <a:t>In many vision and multimedia applications</a:t>
          </a:r>
          <a:endParaRPr lang="en-GB" sz="1400" kern="1200" dirty="0">
            <a:latin typeface="Comic Sans MS" panose="030F0902030302020204" pitchFamily="66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400" kern="1200" dirty="0">
            <a:latin typeface="Comic Sans MS" panose="030F0902030302020204" pitchFamily="66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omic Sans MS" panose="030F0902030302020204" pitchFamily="66" charset="0"/>
            </a:rPr>
            <a:t>In building virtual tourism for a large number of landmarks</a:t>
          </a:r>
          <a:endParaRPr lang="en-GB" sz="1400" kern="1200" dirty="0">
            <a:latin typeface="Comic Sans MS" panose="030F0902030302020204" pitchFamily="66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400" kern="1200" dirty="0">
            <a:latin typeface="Comic Sans MS" panose="030F0902030302020204" pitchFamily="66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omic Sans MS" panose="030F0902030302020204" pitchFamily="66" charset="0"/>
            </a:rPr>
            <a:t>In tour guide recommendation and visualization</a:t>
          </a:r>
          <a:endParaRPr lang="en-GB" sz="1400" kern="1200" dirty="0">
            <a:latin typeface="Comic Sans MS" panose="030F0902030302020204" pitchFamily="66" charset="0"/>
          </a:endParaRPr>
        </a:p>
      </dsp:txBody>
      <dsp:txXfrm>
        <a:off x="2057042" y="364992"/>
        <a:ext cx="5152803" cy="1420599"/>
      </dsp:txXfrm>
    </dsp:sp>
    <dsp:sp modelId="{3D7278A6-88F2-F649-A5C6-9EF7CD76FD6F}">
      <dsp:nvSpPr>
        <dsp:cNvPr id="0" name=""/>
        <dsp:cNvSpPr/>
      </dsp:nvSpPr>
      <dsp:spPr>
        <a:xfrm>
          <a:off x="734" y="1518"/>
          <a:ext cx="2056307" cy="214754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b="0" kern="1200" dirty="0">
              <a:latin typeface="Comic Sans MS" panose="030F0902030302020204" pitchFamily="66" charset="0"/>
              <a:cs typeface="Courier New" panose="02070309020205020404" pitchFamily="49" charset="0"/>
            </a:rPr>
            <a:t>Usability</a:t>
          </a:r>
        </a:p>
      </dsp:txBody>
      <dsp:txXfrm>
        <a:off x="101115" y="101899"/>
        <a:ext cx="1855545" cy="1946784"/>
      </dsp:txXfrm>
    </dsp:sp>
    <dsp:sp modelId="{F0C957B6-0DE4-714C-BCC5-1FE602F1DA25}">
      <dsp:nvSpPr>
        <dsp:cNvPr id="0" name=""/>
        <dsp:cNvSpPr/>
      </dsp:nvSpPr>
      <dsp:spPr>
        <a:xfrm>
          <a:off x="2009642" y="2577999"/>
          <a:ext cx="5909258" cy="2492409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-3945710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10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400" kern="1200" dirty="0">
            <a:latin typeface="Comic Sans MS" panose="030F0902030302020204" pitchFamily="66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omic Sans MS" panose="030F0902030302020204" pitchFamily="66" charset="0"/>
            </a:rPr>
            <a:t>No readily available list of landmarks in the world</a:t>
          </a:r>
          <a:endParaRPr lang="en-GB" sz="1400" kern="1200" dirty="0">
            <a:latin typeface="Comic Sans MS" panose="030F0902030302020204" pitchFamily="66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400" kern="1200" dirty="0">
            <a:latin typeface="Comic Sans MS" panose="030F0902030302020204" pitchFamily="66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omic Sans MS" panose="030F0902030302020204" pitchFamily="66" charset="0"/>
            </a:rPr>
            <a:t>Efficiency is a non-trivial challenge for such a large-scale system</a:t>
          </a:r>
          <a:endParaRPr lang="en-GB" sz="1400" kern="1200" dirty="0">
            <a:latin typeface="Comic Sans MS" panose="030F0902030302020204" pitchFamily="66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400" kern="1200" dirty="0">
            <a:latin typeface="Comic Sans MS" panose="030F0902030302020204" pitchFamily="66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>
              <a:latin typeface="Comic Sans MS" panose="030F0902030302020204" pitchFamily="66" charset="0"/>
            </a:rPr>
            <a:t>A great number of photos depicting non-landmark sights</a:t>
          </a:r>
        </a:p>
      </dsp:txBody>
      <dsp:txXfrm>
        <a:off x="2009642" y="2889550"/>
        <a:ext cx="4974605" cy="1869307"/>
      </dsp:txXfrm>
    </dsp:sp>
    <dsp:sp modelId="{6B80944D-3E68-BB45-A666-0F886B059EA3}">
      <dsp:nvSpPr>
        <dsp:cNvPr id="0" name=""/>
        <dsp:cNvSpPr/>
      </dsp:nvSpPr>
      <dsp:spPr>
        <a:xfrm>
          <a:off x="1978" y="2711698"/>
          <a:ext cx="2007663" cy="2225012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>
              <a:latin typeface="Comic Sans MS" panose="030F0902030302020204" pitchFamily="66" charset="0"/>
            </a:rPr>
            <a:t>Obstacles</a:t>
          </a:r>
        </a:p>
      </dsp:txBody>
      <dsp:txXfrm>
        <a:off x="99984" y="2809704"/>
        <a:ext cx="1811651" cy="2029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126023-1A57-544C-8D2A-FED8F0C6FCCC}">
      <dsp:nvSpPr>
        <dsp:cNvPr id="0" name=""/>
        <dsp:cNvSpPr/>
      </dsp:nvSpPr>
      <dsp:spPr>
        <a:xfrm>
          <a:off x="0" y="1257672"/>
          <a:ext cx="6144344" cy="1676896"/>
        </a:xfrm>
        <a:prstGeom prst="notched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B985D9-8174-F64E-83B2-E1A45CC6AD2D}">
      <dsp:nvSpPr>
        <dsp:cNvPr id="0" name=""/>
        <dsp:cNvSpPr/>
      </dsp:nvSpPr>
      <dsp:spPr>
        <a:xfrm>
          <a:off x="2700" y="0"/>
          <a:ext cx="1782099" cy="16768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b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90.531 Training Images</a:t>
          </a:r>
          <a:endParaRPr lang="el-GR" sz="2700" kern="1200" dirty="0"/>
        </a:p>
      </dsp:txBody>
      <dsp:txXfrm>
        <a:off x="2700" y="0"/>
        <a:ext cx="1782099" cy="1676896"/>
      </dsp:txXfrm>
    </dsp:sp>
    <dsp:sp modelId="{FA178289-E120-B648-B163-9873E3E99D29}">
      <dsp:nvSpPr>
        <dsp:cNvPr id="0" name=""/>
        <dsp:cNvSpPr/>
      </dsp:nvSpPr>
      <dsp:spPr>
        <a:xfrm>
          <a:off x="684138" y="1886508"/>
          <a:ext cx="419224" cy="41922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3C0BAD-5475-8440-9240-44017B83B478}">
      <dsp:nvSpPr>
        <dsp:cNvPr id="0" name=""/>
        <dsp:cNvSpPr/>
      </dsp:nvSpPr>
      <dsp:spPr>
        <a:xfrm>
          <a:off x="1873904" y="2515344"/>
          <a:ext cx="1782099" cy="16768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22.632 Validation Images</a:t>
          </a:r>
          <a:endParaRPr lang="el-GR" sz="2700" kern="1200" dirty="0"/>
        </a:p>
      </dsp:txBody>
      <dsp:txXfrm>
        <a:off x="1873904" y="2515344"/>
        <a:ext cx="1782099" cy="1676896"/>
      </dsp:txXfrm>
    </dsp:sp>
    <dsp:sp modelId="{863AD9A2-1BF9-904E-BF68-405ABCF22691}">
      <dsp:nvSpPr>
        <dsp:cNvPr id="0" name=""/>
        <dsp:cNvSpPr/>
      </dsp:nvSpPr>
      <dsp:spPr>
        <a:xfrm>
          <a:off x="2555342" y="1886508"/>
          <a:ext cx="419224" cy="419224"/>
        </a:xfrm>
        <a:prstGeom prst="ellipse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26E58A-B1E3-DB49-B4B8-B3147201FBF0}">
      <dsp:nvSpPr>
        <dsp:cNvPr id="0" name=""/>
        <dsp:cNvSpPr/>
      </dsp:nvSpPr>
      <dsp:spPr>
        <a:xfrm>
          <a:off x="3745109" y="0"/>
          <a:ext cx="1782099" cy="16768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b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19.951 Test Images</a:t>
          </a:r>
          <a:endParaRPr lang="el-GR" sz="2700" kern="1200" dirty="0"/>
        </a:p>
      </dsp:txBody>
      <dsp:txXfrm>
        <a:off x="3745109" y="0"/>
        <a:ext cx="1782099" cy="1676896"/>
      </dsp:txXfrm>
    </dsp:sp>
    <dsp:sp modelId="{D4FBB4F1-4181-1544-A8BC-CA970F7EA92F}">
      <dsp:nvSpPr>
        <dsp:cNvPr id="0" name=""/>
        <dsp:cNvSpPr/>
      </dsp:nvSpPr>
      <dsp:spPr>
        <a:xfrm>
          <a:off x="4426547" y="1886508"/>
          <a:ext cx="419224" cy="419224"/>
        </a:xfrm>
        <a:prstGeom prst="ellipse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DEF032-C502-7C48-80F0-E4FF67DB68BE}">
      <dsp:nvSpPr>
        <dsp:cNvPr id="0" name=""/>
        <dsp:cNvSpPr/>
      </dsp:nvSpPr>
      <dsp:spPr>
        <a:xfrm>
          <a:off x="-4143493" y="-635868"/>
          <a:ext cx="4937248" cy="4937248"/>
        </a:xfrm>
        <a:prstGeom prst="blockArc">
          <a:avLst>
            <a:gd name="adj1" fmla="val 18900000"/>
            <a:gd name="adj2" fmla="val 2700000"/>
            <a:gd name="adj3" fmla="val 437"/>
          </a:avLst>
        </a:prstGeom>
        <a:noFill/>
        <a:ln w="25400" cap="flat" cmpd="sng" algn="ctr">
          <a:solidFill>
            <a:schemeClr val="accent4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36D44E-9A66-3741-92CE-AF2F18B75B12}">
      <dsp:nvSpPr>
        <dsp:cNvPr id="0" name=""/>
        <dsp:cNvSpPr/>
      </dsp:nvSpPr>
      <dsp:spPr>
        <a:xfrm>
          <a:off x="510464" y="366551"/>
          <a:ext cx="5431742" cy="733102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1900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latin typeface="Comic Sans MS" panose="030F0902030302020204" pitchFamily="66" charset="0"/>
            </a:rPr>
            <a:t>Converted images to RGB</a:t>
          </a:r>
        </a:p>
      </dsp:txBody>
      <dsp:txXfrm>
        <a:off x="510464" y="366551"/>
        <a:ext cx="5431742" cy="733102"/>
      </dsp:txXfrm>
    </dsp:sp>
    <dsp:sp modelId="{D7C573CB-D542-214C-A393-B021D6DB5EA4}">
      <dsp:nvSpPr>
        <dsp:cNvPr id="0" name=""/>
        <dsp:cNvSpPr/>
      </dsp:nvSpPr>
      <dsp:spPr>
        <a:xfrm>
          <a:off x="52275" y="274913"/>
          <a:ext cx="916378" cy="91637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6379F3-A2D6-6C4E-ADAA-4D873D45BA7D}">
      <dsp:nvSpPr>
        <dsp:cNvPr id="0" name=""/>
        <dsp:cNvSpPr/>
      </dsp:nvSpPr>
      <dsp:spPr>
        <a:xfrm>
          <a:off x="776946" y="1466204"/>
          <a:ext cx="5165260" cy="733102"/>
        </a:xfrm>
        <a:prstGeom prst="rect">
          <a:avLst/>
        </a:prstGeom>
        <a:solidFill>
          <a:schemeClr val="accent4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1900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latin typeface="Comic Sans MS" panose="030F0902030302020204" pitchFamily="66" charset="0"/>
            </a:rPr>
            <a:t>Resized images to 150x150 pixels</a:t>
          </a:r>
        </a:p>
      </dsp:txBody>
      <dsp:txXfrm>
        <a:off x="776946" y="1466204"/>
        <a:ext cx="5165260" cy="733102"/>
      </dsp:txXfrm>
    </dsp:sp>
    <dsp:sp modelId="{8E7973F7-7A16-F94D-89E2-376CD8B2DF44}">
      <dsp:nvSpPr>
        <dsp:cNvPr id="0" name=""/>
        <dsp:cNvSpPr/>
      </dsp:nvSpPr>
      <dsp:spPr>
        <a:xfrm>
          <a:off x="318757" y="1374567"/>
          <a:ext cx="916378" cy="91637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EA454-B100-4E40-9E77-544BCD136E3E}">
      <dsp:nvSpPr>
        <dsp:cNvPr id="0" name=""/>
        <dsp:cNvSpPr/>
      </dsp:nvSpPr>
      <dsp:spPr>
        <a:xfrm>
          <a:off x="510464" y="2565858"/>
          <a:ext cx="5431742" cy="733102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1900" tIns="48260" rIns="48260" bIns="4826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latin typeface="Comic Sans MS" panose="030F0902030302020204" pitchFamily="66" charset="0"/>
            </a:rPr>
            <a:t>Augmented images using zoom, flips, shifts and rotations</a:t>
          </a:r>
        </a:p>
      </dsp:txBody>
      <dsp:txXfrm>
        <a:off x="510464" y="2565858"/>
        <a:ext cx="5431742" cy="733102"/>
      </dsp:txXfrm>
    </dsp:sp>
    <dsp:sp modelId="{05D8D4F0-7EF2-F541-8162-6E66C009433F}">
      <dsp:nvSpPr>
        <dsp:cNvPr id="0" name=""/>
        <dsp:cNvSpPr/>
      </dsp:nvSpPr>
      <dsp:spPr>
        <a:xfrm>
          <a:off x="52275" y="2474220"/>
          <a:ext cx="916378" cy="91637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4F360E-BA0C-B04C-BB72-D72905DBD925}">
      <dsp:nvSpPr>
        <dsp:cNvPr id="0" name=""/>
        <dsp:cNvSpPr/>
      </dsp:nvSpPr>
      <dsp:spPr>
        <a:xfrm>
          <a:off x="803783" y="666392"/>
          <a:ext cx="4675788" cy="1794084"/>
        </a:xfrm>
        <a:prstGeom prst="rect">
          <a:avLst/>
        </a:prstGeom>
        <a:solidFill>
          <a:schemeClr val="accent5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54B69B9-18FE-F243-A233-BE89664E2730}">
      <dsp:nvSpPr>
        <dsp:cNvPr id="0" name=""/>
        <dsp:cNvSpPr/>
      </dsp:nvSpPr>
      <dsp:spPr>
        <a:xfrm>
          <a:off x="891848" y="864654"/>
          <a:ext cx="2281433" cy="2172085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latin typeface="Comic Sans MS" panose="030F0902030302020204" pitchFamily="66" charset="0"/>
            </a:rPr>
            <a:t>Model is in general  well-trained</a:t>
          </a:r>
        </a:p>
      </dsp:txBody>
      <dsp:txXfrm>
        <a:off x="891848" y="864654"/>
        <a:ext cx="2281433" cy="2172085"/>
      </dsp:txXfrm>
    </dsp:sp>
    <dsp:sp modelId="{4B34A5CD-70FF-A746-B5F8-043DF5F0CFC0}">
      <dsp:nvSpPr>
        <dsp:cNvPr id="0" name=""/>
        <dsp:cNvSpPr/>
      </dsp:nvSpPr>
      <dsp:spPr>
        <a:xfrm>
          <a:off x="3224106" y="864654"/>
          <a:ext cx="2281433" cy="2172085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>
              <a:latin typeface="Comic Sans MS" panose="030F0902030302020204" pitchFamily="66" charset="0"/>
            </a:rPr>
            <a:t>Model is not always learning</a:t>
          </a:r>
        </a:p>
      </dsp:txBody>
      <dsp:txXfrm>
        <a:off x="3224106" y="864654"/>
        <a:ext cx="2281433" cy="2172085"/>
      </dsp:txXfrm>
    </dsp:sp>
    <dsp:sp modelId="{E7893399-8F92-724B-854B-3A1BB8F078BE}">
      <dsp:nvSpPr>
        <dsp:cNvPr id="0" name=""/>
        <dsp:cNvSpPr/>
      </dsp:nvSpPr>
      <dsp:spPr>
        <a:xfrm>
          <a:off x="360039" y="216028"/>
          <a:ext cx="960009" cy="960009"/>
        </a:xfrm>
        <a:prstGeom prst="plus">
          <a:avLst>
            <a:gd name="adj" fmla="val 32810"/>
          </a:avLst>
        </a:prstGeom>
        <a:solidFill>
          <a:schemeClr val="accent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347F3AE-C4BB-584A-8369-D5D9FC088BA3}">
      <dsp:nvSpPr>
        <dsp:cNvPr id="0" name=""/>
        <dsp:cNvSpPr/>
      </dsp:nvSpPr>
      <dsp:spPr>
        <a:xfrm>
          <a:off x="4872349" y="528963"/>
          <a:ext cx="903537" cy="309634"/>
        </a:xfrm>
        <a:prstGeom prst="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F0EBAB-7CCE-0340-9FEC-3AAC5A1AFEAA}">
      <dsp:nvSpPr>
        <dsp:cNvPr id="0" name=""/>
        <dsp:cNvSpPr/>
      </dsp:nvSpPr>
      <dsp:spPr>
        <a:xfrm>
          <a:off x="3171830" y="666386"/>
          <a:ext cx="11294" cy="1734324"/>
        </a:xfrm>
        <a:prstGeom prst="line">
          <a:avLst/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4066CE-03E5-C34E-9DD3-5A79A7839DC5}">
      <dsp:nvSpPr>
        <dsp:cNvPr id="0" name=""/>
        <dsp:cNvSpPr/>
      </dsp:nvSpPr>
      <dsp:spPr>
        <a:xfrm>
          <a:off x="2774406" y="16736"/>
          <a:ext cx="1874662" cy="1041479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bg1"/>
              </a:solidFill>
              <a:latin typeface="Comic Sans MS" panose="030F0902030302020204" pitchFamily="66" charset="0"/>
            </a:rPr>
            <a:t>Dataset</a:t>
          </a:r>
        </a:p>
      </dsp:txBody>
      <dsp:txXfrm>
        <a:off x="2804910" y="47240"/>
        <a:ext cx="1813654" cy="980471"/>
      </dsp:txXfrm>
    </dsp:sp>
    <dsp:sp modelId="{0B927DEC-4932-1444-8297-D9CE2E4380E8}">
      <dsp:nvSpPr>
        <dsp:cNvPr id="0" name=""/>
        <dsp:cNvSpPr/>
      </dsp:nvSpPr>
      <dsp:spPr>
        <a:xfrm>
          <a:off x="5123910" y="0"/>
          <a:ext cx="1874662" cy="1041479"/>
        </a:xfrm>
        <a:prstGeom prst="roundRect">
          <a:avLst>
            <a:gd name="adj" fmla="val 10000"/>
          </a:avLst>
        </a:prstGeom>
        <a:solidFill>
          <a:schemeClr val="accent3">
            <a:lumMod val="75000"/>
            <a:alpha val="9000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0" kern="1200" dirty="0">
              <a:solidFill>
                <a:schemeClr val="bg1"/>
              </a:solidFill>
              <a:latin typeface="Comic Sans MS" panose="030F0902030302020204" pitchFamily="66" charset="0"/>
            </a:rPr>
            <a:t>Team</a:t>
          </a:r>
          <a:endParaRPr lang="en-GB" sz="4100" b="0" kern="1200" dirty="0">
            <a:solidFill>
              <a:schemeClr val="bg1"/>
            </a:solidFill>
            <a:latin typeface="Comic Sans MS" panose="030F0902030302020204" pitchFamily="66" charset="0"/>
          </a:endParaRPr>
        </a:p>
      </dsp:txBody>
      <dsp:txXfrm>
        <a:off x="5154414" y="30504"/>
        <a:ext cx="1813654" cy="980471"/>
      </dsp:txXfrm>
    </dsp:sp>
    <dsp:sp modelId="{60096199-C226-0242-88E5-9DB3859A32CC}">
      <dsp:nvSpPr>
        <dsp:cNvPr id="0" name=""/>
        <dsp:cNvSpPr/>
      </dsp:nvSpPr>
      <dsp:spPr>
        <a:xfrm>
          <a:off x="4115613" y="4426286"/>
          <a:ext cx="781109" cy="781109"/>
        </a:xfrm>
        <a:prstGeom prst="triangle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965619-24F7-2C47-84EC-84560D18C654}">
      <dsp:nvSpPr>
        <dsp:cNvPr id="0" name=""/>
        <dsp:cNvSpPr/>
      </dsp:nvSpPr>
      <dsp:spPr>
        <a:xfrm rot="734086">
          <a:off x="2162124" y="4091572"/>
          <a:ext cx="4688087" cy="327823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FA2DCA-485E-8D45-9B46-043B71BB9664}">
      <dsp:nvSpPr>
        <dsp:cNvPr id="0" name=""/>
        <dsp:cNvSpPr/>
      </dsp:nvSpPr>
      <dsp:spPr>
        <a:xfrm rot="650832">
          <a:off x="4901154" y="3489715"/>
          <a:ext cx="1870502" cy="87146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>
              <a:latin typeface="Comic Sans MS" panose="030F0902030302020204" pitchFamily="66" charset="0"/>
            </a:rPr>
            <a:t>Not ideal time management</a:t>
          </a:r>
        </a:p>
      </dsp:txBody>
      <dsp:txXfrm>
        <a:off x="4943695" y="3532256"/>
        <a:ext cx="1785420" cy="786381"/>
      </dsp:txXfrm>
    </dsp:sp>
    <dsp:sp modelId="{2F426B14-F6F0-9C48-A251-2DC46CC66537}">
      <dsp:nvSpPr>
        <dsp:cNvPr id="0" name=""/>
        <dsp:cNvSpPr/>
      </dsp:nvSpPr>
      <dsp:spPr>
        <a:xfrm rot="21391827">
          <a:off x="4860529" y="2441193"/>
          <a:ext cx="1870502" cy="871463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Comic Sans MS" panose="030F0902030302020204" pitchFamily="66" charset="0"/>
            </a:rPr>
            <a:t>Only 2 members with business background forcing us to have multiple roles in parallel</a:t>
          </a:r>
          <a:endParaRPr lang="en-GB" sz="1100" kern="1200" dirty="0">
            <a:latin typeface="Comic Sans MS" panose="030F0902030302020204" pitchFamily="66" charset="0"/>
          </a:endParaRPr>
        </a:p>
      </dsp:txBody>
      <dsp:txXfrm>
        <a:off x="4903070" y="2483734"/>
        <a:ext cx="1785420" cy="786381"/>
      </dsp:txXfrm>
    </dsp:sp>
    <dsp:sp modelId="{A99C53E5-8816-C345-A257-A34F2A4D3598}">
      <dsp:nvSpPr>
        <dsp:cNvPr id="0" name=""/>
        <dsp:cNvSpPr/>
      </dsp:nvSpPr>
      <dsp:spPr>
        <a:xfrm rot="630504">
          <a:off x="5112305" y="1418101"/>
          <a:ext cx="1870502" cy="871463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>
              <a:latin typeface="Comic Sans MS" panose="030F0902030302020204" pitchFamily="66" charset="0"/>
            </a:rPr>
            <a:t>Delays due to insufficient </a:t>
          </a:r>
          <a:r>
            <a:rPr lang="en-US" sz="1100" b="0" i="0" kern="1200" dirty="0">
              <a:latin typeface="Comic Sans MS" panose="030F0902030302020204" pitchFamily="66" charset="0"/>
            </a:rPr>
            <a:t>available computer resources</a:t>
          </a:r>
          <a:endParaRPr lang="en-GB" sz="1100" kern="1200" dirty="0">
            <a:latin typeface="Comic Sans MS" panose="030F0902030302020204" pitchFamily="66" charset="0"/>
          </a:endParaRPr>
        </a:p>
      </dsp:txBody>
      <dsp:txXfrm>
        <a:off x="5154846" y="1460642"/>
        <a:ext cx="1785420" cy="786381"/>
      </dsp:txXfrm>
    </dsp:sp>
    <dsp:sp modelId="{E544E422-1FE8-0640-B027-60EFECD89B3A}">
      <dsp:nvSpPr>
        <dsp:cNvPr id="0" name=""/>
        <dsp:cNvSpPr/>
      </dsp:nvSpPr>
      <dsp:spPr>
        <a:xfrm rot="656980">
          <a:off x="2408493" y="2987155"/>
          <a:ext cx="1870502" cy="871463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Comic Sans MS" panose="030F0902030302020204" pitchFamily="66" charset="0"/>
            </a:rPr>
            <a:t>A small sample initially used and needed to re-upload a greater sample to train the model</a:t>
          </a:r>
          <a:endParaRPr lang="en-GB" sz="1100" kern="1200" dirty="0">
            <a:latin typeface="Comic Sans MS" panose="030F0902030302020204" pitchFamily="66" charset="0"/>
          </a:endParaRPr>
        </a:p>
      </dsp:txBody>
      <dsp:txXfrm>
        <a:off x="2451034" y="3029696"/>
        <a:ext cx="1785420" cy="786381"/>
      </dsp:txXfrm>
    </dsp:sp>
    <dsp:sp modelId="{F1241A78-5817-5D49-A478-7A3A1F54456F}">
      <dsp:nvSpPr>
        <dsp:cNvPr id="0" name=""/>
        <dsp:cNvSpPr/>
      </dsp:nvSpPr>
      <dsp:spPr>
        <a:xfrm rot="21219302">
          <a:off x="2213998" y="1910019"/>
          <a:ext cx="1870502" cy="871463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Comic Sans MS" panose="030F0902030302020204" pitchFamily="66" charset="0"/>
            </a:rPr>
            <a:t>Images with no landmark or more than one landmark in them</a:t>
          </a:r>
          <a:endParaRPr lang="en-GB" sz="1100" kern="1200" dirty="0">
            <a:latin typeface="Comic Sans MS" panose="030F0902030302020204" pitchFamily="66" charset="0"/>
          </a:endParaRPr>
        </a:p>
      </dsp:txBody>
      <dsp:txXfrm>
        <a:off x="2256539" y="1952560"/>
        <a:ext cx="1785420" cy="7863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PlusandMinus">
  <dgm:title val=""/>
  <dgm:desc val=""/>
  <dgm:catLst>
    <dgm:cat type="relationship" pri="36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2"/>
      <dgm:chPref val="2"/>
      <dgm:dir/>
      <dgm:animOne/>
      <dgm:resizeHandles val="exact"/>
    </dgm:varLst>
    <dgm:alg type="composite">
      <dgm:param type="ar" val="1.8238"/>
    </dgm:alg>
    <dgm:shape xmlns:r="http://schemas.openxmlformats.org/officeDocument/2006/relationships" r:blip="">
      <dgm:adjLst/>
    </dgm:shape>
    <dgm:choose name="Name1">
      <dgm:if name="Name2" func="var" arg="dir" op="equ" val="norm">
        <dgm:constrLst>
          <dgm:constr type="primFontSz" for="des" ptType="node" op="equ" val="65"/>
          <dgm:constr type="l" for="ch" forName="Background" refType="w" fact="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l" for="ch" forName="ParentText1" refType="w" fact="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l" for="ch" forName="ParentText2" refType="w" fact="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l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l" for="ch" forName="Minus" refType="w" fact="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l" for="ch" forName="Divider" refType="w" fact="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if>
      <dgm:else name="Name3">
        <dgm:constrLst>
          <dgm:constr type="primFontSz" for="des" ptType="node" op="equ" val="65"/>
          <dgm:constr type="r" for="ch" forName="Background" refType="w" fact="-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r" for="ch" forName="ParentText1" refType="w" fact="-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r" for="ch" forName="ParentText2" refType="w" fact="-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r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r" for="ch" forName="Minus" refType="w" fact="-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r" for="ch" forName="Divider" refType="w" fact="-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else>
    </dgm:choose>
    <dgm:layoutNode name="Background" styleLbl="bgImgPlace1">
      <dgm:alg type="sp"/>
      <dgm:shape xmlns:r="http://schemas.openxmlformats.org/officeDocument/2006/relationships" type="rect" r:blip="">
        <dgm:adjLst/>
      </dgm:shape>
      <dgm:presOf/>
    </dgm:layoutNode>
    <dgm:layoutNode name="ParentText1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1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arentText2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2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lus" styleLbl="alignNode1">
      <dgm:alg type="sp"/>
      <dgm:shape xmlns:r="http://schemas.openxmlformats.org/officeDocument/2006/relationships" type="plus" r:blip="">
        <dgm:adjLst>
          <dgm:adj idx="1" val="0.3281"/>
        </dgm:adjLst>
      </dgm:shape>
      <dgm:presOf/>
    </dgm:layoutNode>
    <dgm:layoutNode name="Minus" styleLbl="alignNode1">
      <dgm:alg type="sp"/>
      <dgm:shape xmlns:r="http://schemas.openxmlformats.org/officeDocument/2006/relationships" type="rect" r:blip="">
        <dgm:adjLst/>
      </dgm:shape>
      <dgm:presOf/>
    </dgm:layoutNode>
    <dgm:layoutNode name="Divider" styleLbl="parChTrans1D1">
      <dgm:alg type="sp"/>
      <dgm:shape xmlns:r="http://schemas.openxmlformats.org/officeDocument/2006/relationships" type="line" r:blip="">
        <dgm:adjLst/>
      </dgm:shape>
      <dgm:presOf/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tiff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DB07F9-B121-4FBF-99A6-A7D6742EE0BE}" type="datetimeFigureOut">
              <a:rPr lang="el-GR" smtClean="0"/>
              <a:t>25/9/19</a:t>
            </a:fld>
            <a:endParaRPr lang="el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BB2B86-78BD-4715-A2CF-29B3B38D100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33874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33058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45798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56463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40152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58118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25475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4940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45563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3812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26471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8751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229A3-A1A8-4B05-A2CC-909D280E521F}" type="datetimeFigureOut">
              <a:rPr lang="el-GR" smtClean="0"/>
              <a:t>25/9/19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36275-EC53-4E49-805D-E14A7FFD3BC4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50643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0.tif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913" y="5116116"/>
            <a:ext cx="9141087" cy="17418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2800" b="1" dirty="0">
                <a:latin typeface="Arial Black" pitchFamily="34" charset="0"/>
              </a:rPr>
              <a:t>                                 </a:t>
            </a:r>
            <a:r>
              <a:rPr lang="en-US" sz="2800" b="1" dirty="0">
                <a:latin typeface="Comic Sans MS" panose="030F0902030302020204" pitchFamily="66" charset="0"/>
              </a:rPr>
              <a:t> </a:t>
            </a:r>
            <a:r>
              <a:rPr lang="en-US" sz="2800" b="1" dirty="0">
                <a:solidFill>
                  <a:srgbClr val="2C577A"/>
                </a:solidFill>
                <a:latin typeface="Comic Sans MS" panose="030F0902030302020204" pitchFamily="66" charset="0"/>
              </a:rPr>
              <a:t>Big Data Content</a:t>
            </a:r>
            <a:r>
              <a:rPr lang="el-GR" sz="2800" b="1" dirty="0">
                <a:solidFill>
                  <a:srgbClr val="2C577A"/>
                </a:solidFill>
                <a:latin typeface="Comic Sans MS" panose="030F0902030302020204" pitchFamily="66" charset="0"/>
              </a:rPr>
              <a:t> </a:t>
            </a:r>
            <a:r>
              <a:rPr lang="en-US" sz="2800" b="1" dirty="0">
                <a:solidFill>
                  <a:srgbClr val="2C577A"/>
                </a:solidFill>
                <a:latin typeface="Comic Sans MS" panose="030F0902030302020204" pitchFamily="66" charset="0"/>
              </a:rPr>
              <a:t>Analytics</a:t>
            </a:r>
          </a:p>
          <a:p>
            <a:pPr algn="r"/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  <a:latin typeface="Arial Black" pitchFamily="34" charset="0"/>
            </a:endParaRPr>
          </a:p>
          <a:p>
            <a:pPr algn="r"/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902030302020204" pitchFamily="66" charset="0"/>
              </a:rPr>
              <a:t>Eleftheria Apostolaki - Matilda </a:t>
            </a:r>
            <a:r>
              <a:rPr lang="en-US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902030302020204" pitchFamily="66" charset="0"/>
              </a:rPr>
              <a:t>Tsaka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902030302020204" pitchFamily="66" charset="0"/>
              </a:rPr>
              <a:t> </a:t>
            </a:r>
            <a:endParaRPr lang="el-GR" sz="1600" b="1" dirty="0">
              <a:solidFill>
                <a:schemeClr val="accent6">
                  <a:lumMod val="60000"/>
                  <a:lumOff val="40000"/>
                </a:schemeClr>
              </a:solidFill>
              <a:latin typeface="Arial Black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2913" y="-27384"/>
            <a:ext cx="9144000" cy="5143500"/>
            <a:chOff x="2913" y="-27384"/>
            <a:chExt cx="9144000" cy="5143500"/>
          </a:xfrm>
        </p:grpSpPr>
        <p:pic>
          <p:nvPicPr>
            <p:cNvPr id="1026" name="Picture 2" descr="C:\Users\matil\Desktop\image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13" y="-27384"/>
              <a:ext cx="9144000" cy="514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/>
            <p:cNvSpPr/>
            <p:nvPr/>
          </p:nvSpPr>
          <p:spPr>
            <a:xfrm>
              <a:off x="6948264" y="260648"/>
              <a:ext cx="2088232" cy="720080"/>
            </a:xfrm>
            <a:prstGeom prst="rect">
              <a:avLst/>
            </a:prstGeom>
            <a:solidFill>
              <a:srgbClr val="2C577A"/>
            </a:solidFill>
            <a:ln>
              <a:solidFill>
                <a:srgbClr val="2C57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574913" y="1988840"/>
              <a:ext cx="4389575" cy="1440160"/>
            </a:xfrm>
            <a:prstGeom prst="rect">
              <a:avLst/>
            </a:prstGeom>
            <a:solidFill>
              <a:srgbClr val="2C577A"/>
            </a:solidFill>
            <a:ln>
              <a:solidFill>
                <a:srgbClr val="2C577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Comic Sans MS" panose="030F0902030302020204" pitchFamily="66" charset="0"/>
                </a:rPr>
                <a:t>Landmark Recognition</a:t>
              </a:r>
              <a:endParaRPr lang="el-GR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7467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4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48457" y="430495"/>
            <a:ext cx="4317651" cy="18873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2C577A"/>
                </a:solidFill>
                <a:latin typeface="Comic Sans MS" panose="030F0902030302020204" pitchFamily="66" charset="0"/>
              </a:rPr>
              <a:t>Classification Report - Confusion Matrix</a:t>
            </a:r>
            <a:endParaRPr lang="el-GR" sz="3200" b="1" dirty="0">
              <a:solidFill>
                <a:srgbClr val="2C577A"/>
              </a:solidFill>
              <a:latin typeface="Arial Black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747790" y="1259632"/>
            <a:ext cx="1396210" cy="1058219"/>
            <a:chOff x="792092" y="1017239"/>
            <a:chExt cx="1396210" cy="1058219"/>
          </a:xfrm>
        </p:grpSpPr>
        <p:sp>
          <p:nvSpPr>
            <p:cNvPr id="7" name="Rectangle 6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l-GR" sz="1800" b="1" kern="1200" dirty="0">
                <a:solidFill>
                  <a:schemeClr val="tx2">
                    <a:lumMod val="75000"/>
                  </a:schemeClr>
                </a:solidFill>
                <a:latin typeface="Arial Black" pitchFamily="34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395536" y="688132"/>
            <a:ext cx="1971375" cy="130519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FB081E-EB0B-D64E-8BFF-8B563FFB9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36" y="0"/>
            <a:ext cx="333691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1FF4AD9-9918-D040-82ED-16938A194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3429000"/>
            <a:ext cx="27559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320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chemeClr val="accent4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82A6F7-0953-BC4B-BA59-0ADF0E6D7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55734"/>
            <a:ext cx="6264696" cy="6702265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B708427-AD32-D943-91AA-0E27DFAF8F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4967323"/>
              </p:ext>
            </p:extLst>
          </p:nvPr>
        </p:nvGraphicFramePr>
        <p:xfrm>
          <a:off x="2862312" y="1700808"/>
          <a:ext cx="6120680" cy="3096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18282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3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89806" y="188640"/>
            <a:ext cx="8564388" cy="763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2C577A"/>
                </a:solidFill>
                <a:latin typeface="Comic Sans MS" panose="030F0902030302020204" pitchFamily="66" charset="0"/>
              </a:rPr>
              <a:t>Any problems faced?</a:t>
            </a:r>
            <a:endParaRPr lang="el-GR" sz="3200" b="1" dirty="0">
              <a:solidFill>
                <a:srgbClr val="2C577A"/>
              </a:solidFill>
              <a:latin typeface="Arial Black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747790" y="1259632"/>
            <a:ext cx="1396210" cy="1058219"/>
            <a:chOff x="792092" y="1017239"/>
            <a:chExt cx="1396210" cy="1058219"/>
          </a:xfrm>
        </p:grpSpPr>
        <p:sp>
          <p:nvSpPr>
            <p:cNvPr id="7" name="Rectangle 6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l-GR" sz="1800" b="1" kern="1200" dirty="0">
                <a:solidFill>
                  <a:schemeClr val="tx2">
                    <a:lumMod val="75000"/>
                  </a:schemeClr>
                </a:solidFill>
                <a:latin typeface="Arial Black" pitchFamily="34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395536" y="688132"/>
            <a:ext cx="1971375" cy="130519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70D54BC-5274-E549-84B9-42208D40FE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5677961"/>
              </p:ext>
            </p:extLst>
          </p:nvPr>
        </p:nvGraphicFramePr>
        <p:xfrm>
          <a:off x="24160" y="1259632"/>
          <a:ext cx="9012336" cy="52073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317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500" accel="50000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accel="50000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9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B4906C-41D8-FD47-854E-A52C3222D8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2257"/>
            <a:ext cx="9143999" cy="563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014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6A3E5E-9D93-6140-9143-30202C21B1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0768"/>
            <a:ext cx="9144000" cy="378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79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 trans="1000" pencilSize="13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59412"/>
            <a:ext cx="8229600" cy="772817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2C577A"/>
                </a:solidFill>
                <a:latin typeface="Comic Sans MS" panose="030F0902030302020204" pitchFamily="66" charset="0"/>
              </a:rPr>
              <a:t>The Challenge</a:t>
            </a:r>
            <a:endParaRPr lang="el-GR" sz="3200" b="1" dirty="0">
              <a:solidFill>
                <a:srgbClr val="2C577A"/>
              </a:solidFill>
              <a:latin typeface="Arial Black" pitchFamily="34" charset="0"/>
            </a:endParaRPr>
          </a:p>
        </p:txBody>
      </p:sp>
      <p:pic>
        <p:nvPicPr>
          <p:cNvPr id="3" name="Picture 2" descr="C:\Users\matil\Desktop\DSC_119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86" y="2298081"/>
            <a:ext cx="3965314" cy="2633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C:\Users\matil\Desktop\0055 2012 03 Río de Janeiro (90)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1314" y="3912592"/>
            <a:ext cx="3622710" cy="271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matil\Desktop\Spain07 042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713" y="765919"/>
            <a:ext cx="2155256" cy="287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9293" y="1607584"/>
            <a:ext cx="5832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902030302020204" pitchFamily="66" charset="0"/>
              </a:rPr>
              <a:t>Predict landmark labels directly from image pixels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743774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4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56" y="188639"/>
            <a:ext cx="8229600" cy="976745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2C577A"/>
                </a:solidFill>
                <a:latin typeface="Comic Sans MS" panose="030F0902030302020204" pitchFamily="66" charset="0"/>
              </a:rPr>
              <a:t>Landmark Recognition Engine</a:t>
            </a:r>
            <a:endParaRPr lang="el-GR" sz="3600" b="1" dirty="0">
              <a:solidFill>
                <a:srgbClr val="2C577A"/>
              </a:solidFill>
              <a:latin typeface="Arial Black" pitchFamily="34" charset="0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386CC13B-A129-E347-8CAE-37D00E4783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9156926"/>
              </p:ext>
            </p:extLst>
          </p:nvPr>
        </p:nvGraphicFramePr>
        <p:xfrm>
          <a:off x="490232" y="1340768"/>
          <a:ext cx="7920880" cy="5071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436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3D7278A6-88F2-F649-A5C6-9EF7CD76FD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EE8A83E-BA69-E64A-A5F2-B80E609647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6B80944D-3E68-BB45-A666-0F886B059E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F0C957B6-0DE4-714C-BCC5-1FE602F1DA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accent4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63996" y="11663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2C577A"/>
                </a:solidFill>
                <a:latin typeface="Comic Sans MS" panose="030F0902030302020204" pitchFamily="66" charset="0"/>
              </a:rPr>
              <a:t>Our Dataset</a:t>
            </a:r>
            <a:endParaRPr lang="el-GR" sz="4000" b="1" dirty="0">
              <a:solidFill>
                <a:srgbClr val="2C577A"/>
              </a:solidFill>
              <a:latin typeface="Arial Black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747790" y="1259632"/>
            <a:ext cx="1396210" cy="1058219"/>
            <a:chOff x="792092" y="1017239"/>
            <a:chExt cx="1396210" cy="1058219"/>
          </a:xfrm>
        </p:grpSpPr>
        <p:sp>
          <p:nvSpPr>
            <p:cNvPr id="7" name="Rectangle 6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l-GR" sz="1800" b="1" kern="1200" dirty="0">
                <a:solidFill>
                  <a:schemeClr val="tx2">
                    <a:lumMod val="75000"/>
                  </a:schemeClr>
                </a:solidFill>
                <a:latin typeface="Arial Black" pitchFamily="34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395536" y="688132"/>
            <a:ext cx="1971375" cy="130519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860862510"/>
              </p:ext>
            </p:extLst>
          </p:nvPr>
        </p:nvGraphicFramePr>
        <p:xfrm>
          <a:off x="395536" y="1667685"/>
          <a:ext cx="6144344" cy="4192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loud 2">
            <a:extLst>
              <a:ext uri="{FF2B5EF4-FFF2-40B4-BE49-F238E27FC236}">
                <a16:creationId xmlns:a16="http://schemas.microsoft.com/office/drawing/2014/main" id="{401A0633-0CA9-764D-9871-B4874732973C}"/>
              </a:ext>
            </a:extLst>
          </p:cNvPr>
          <p:cNvSpPr/>
          <p:nvPr/>
        </p:nvSpPr>
        <p:spPr>
          <a:xfrm>
            <a:off x="6804248" y="2924943"/>
            <a:ext cx="2088232" cy="1677725"/>
          </a:xfrm>
          <a:prstGeom prst="cloud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50 Unique Landmarks</a:t>
            </a:r>
          </a:p>
        </p:txBody>
      </p:sp>
    </p:spTree>
    <p:extLst>
      <p:ext uri="{BB962C8B-B14F-4D97-AF65-F5344CB8AC3E}">
        <p14:creationId xmlns:p14="http://schemas.microsoft.com/office/powerpoint/2010/main" val="204363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F126023-1A57-544C-8D2A-FED8F0C6FC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FF126023-1A57-544C-8D2A-FED8F0C6FC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A178289-E120-B648-B163-9873E3E99D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dgm id="{FA178289-E120-B648-B163-9873E3E99D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7B985D9-8174-F64E-83B2-E1A45CC6AD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87B985D9-8174-F64E-83B2-E1A45CC6AD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63AD9A2-1BF9-904E-BF68-405ABCF226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">
                                            <p:graphicEl>
                                              <a:dgm id="{863AD9A2-1BF9-904E-BF68-405ABCF2269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03C0BAD-5475-8440-9240-44017B83B4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403C0BAD-5475-8440-9240-44017B83B4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4FBB4F1-4181-1544-A8BC-CA970F7EA9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">
                                            <p:graphicEl>
                                              <a:dgm id="{D4FBB4F1-4181-1544-A8BC-CA970F7EA92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426E58A-B1E3-DB49-B4B8-B3147201FB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">
                                            <p:graphicEl>
                                              <a:dgm id="{D426E58A-B1E3-DB49-B4B8-B3147201FB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488332"/>
            <a:ext cx="8229600" cy="811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2C577A"/>
                </a:solidFill>
                <a:latin typeface="Comic Sans MS" panose="030F0902030302020204" pitchFamily="66" charset="0"/>
              </a:rPr>
              <a:t>Landmark Frequency</a:t>
            </a:r>
            <a:endParaRPr lang="el-GR" sz="3600" b="1" dirty="0">
              <a:solidFill>
                <a:srgbClr val="2C577A"/>
              </a:solidFill>
              <a:latin typeface="Arial Black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747790" y="1259632"/>
            <a:ext cx="1396210" cy="1058219"/>
            <a:chOff x="792092" y="1017239"/>
            <a:chExt cx="1396210" cy="1058219"/>
          </a:xfrm>
        </p:grpSpPr>
        <p:sp>
          <p:nvSpPr>
            <p:cNvPr id="7" name="Rectangle 6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l-GR" sz="1800" b="1" kern="1200" dirty="0">
                <a:solidFill>
                  <a:schemeClr val="tx2">
                    <a:lumMod val="75000"/>
                  </a:schemeClr>
                </a:solidFill>
                <a:latin typeface="Arial Black" pitchFamily="34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395536" y="688132"/>
            <a:ext cx="1971375" cy="130519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5B43013-FF4F-6F48-A4DC-73758C37E6C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5555" y="1628800"/>
            <a:ext cx="7536845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488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4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10160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2C577A"/>
                </a:solidFill>
                <a:latin typeface="Comic Sans MS" panose="030F0902030302020204" pitchFamily="66" charset="0"/>
              </a:rPr>
              <a:t>Which is the most frequent landmark?</a:t>
            </a:r>
            <a:endParaRPr lang="el-GR" sz="3200" b="1" dirty="0">
              <a:solidFill>
                <a:srgbClr val="2C577A"/>
              </a:solidFill>
              <a:latin typeface="Arial Black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747790" y="1259632"/>
            <a:ext cx="1396210" cy="1058219"/>
            <a:chOff x="792092" y="1017239"/>
            <a:chExt cx="1396210" cy="1058219"/>
          </a:xfrm>
        </p:grpSpPr>
        <p:sp>
          <p:nvSpPr>
            <p:cNvPr id="7" name="Rectangle 6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l-GR" sz="1800" b="1" kern="1200" dirty="0">
                <a:solidFill>
                  <a:schemeClr val="tx2">
                    <a:lumMod val="75000"/>
                  </a:schemeClr>
                </a:solidFill>
                <a:latin typeface="Arial Black" pitchFamily="34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395536" y="688132"/>
            <a:ext cx="1971375" cy="130519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1027" name="Picture 4">
            <a:extLst>
              <a:ext uri="{FF2B5EF4-FFF2-40B4-BE49-F238E27FC236}">
                <a16:creationId xmlns:a16="http://schemas.microsoft.com/office/drawing/2014/main" id="{BF1E66B2-0D7D-6444-AD68-67C23FCAE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22" y="1377565"/>
            <a:ext cx="3293394" cy="2443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5">
            <a:extLst>
              <a:ext uri="{FF2B5EF4-FFF2-40B4-BE49-F238E27FC236}">
                <a16:creationId xmlns:a16="http://schemas.microsoft.com/office/drawing/2014/main" id="{80588C08-E38F-174C-B11D-D2BE8A850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2254" y="3376551"/>
            <a:ext cx="2171700" cy="328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6">
            <a:extLst>
              <a:ext uri="{FF2B5EF4-FFF2-40B4-BE49-F238E27FC236}">
                <a16:creationId xmlns:a16="http://schemas.microsoft.com/office/drawing/2014/main" id="{F2FD4E65-9C9E-714C-8BCD-55697711E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9892" y="1271960"/>
            <a:ext cx="3066494" cy="230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4">
            <a:extLst>
              <a:ext uri="{FF2B5EF4-FFF2-40B4-BE49-F238E27FC236}">
                <a16:creationId xmlns:a16="http://schemas.microsoft.com/office/drawing/2014/main" id="{76EE6D0E-08D2-CB4E-A6AE-9F3D782382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B0858EA1-E330-D140-8561-1D68E65BDD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50850" y="30861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Lucida Grande" panose="020B0600040502020204" pitchFamily="34" charset="0"/>
                <a:ea typeface="Times New Roman" panose="02020603050405020304" pitchFamily="18" charset="0"/>
              </a:rPr>
              <a:t>    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6660A90-04C2-1643-A037-B8A31855F4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50850" y="6375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94C6CC56-F76F-9647-980B-881E3244D9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788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90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chemeClr val="accent4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355976" y="10986"/>
            <a:ext cx="4574930" cy="763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200" b="1" dirty="0">
                <a:solidFill>
                  <a:srgbClr val="2C577A"/>
                </a:solidFill>
                <a:latin typeface="Comic Sans MS" panose="030F0902030302020204" pitchFamily="66" charset="0"/>
              </a:rPr>
              <a:t>Images Preprocessing</a:t>
            </a:r>
            <a:endParaRPr lang="el-GR" sz="3200" b="1" dirty="0">
              <a:solidFill>
                <a:srgbClr val="2C577A"/>
              </a:solidFill>
              <a:latin typeface="Arial Black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747790" y="1259632"/>
            <a:ext cx="1396210" cy="1058219"/>
            <a:chOff x="792092" y="1017239"/>
            <a:chExt cx="1396210" cy="1058219"/>
          </a:xfrm>
        </p:grpSpPr>
        <p:sp>
          <p:nvSpPr>
            <p:cNvPr id="7" name="Rectangle 6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l-GR" sz="1800" b="1" kern="1200" dirty="0">
                <a:solidFill>
                  <a:schemeClr val="tx2">
                    <a:lumMod val="75000"/>
                  </a:schemeClr>
                </a:solidFill>
                <a:latin typeface="Arial Black" pitchFamily="34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395536" y="688132"/>
            <a:ext cx="1971375" cy="130519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B7F3D1D-D799-3640-8C58-697C6C325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7450359"/>
              </p:ext>
            </p:extLst>
          </p:nvPr>
        </p:nvGraphicFramePr>
        <p:xfrm>
          <a:off x="381100" y="483568"/>
          <a:ext cx="5991100" cy="3665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71BCD6AF-3098-1148-ABBF-F20C9A2907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87971" y="4051902"/>
            <a:ext cx="4574929" cy="2639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165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DDEF032-C502-7C48-80F0-E4FF67DB68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7C573CB-D542-214C-A393-B021D6DB5E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336D44E-9A66-3741-92CE-AF2F18B75B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E7973F7-7A16-F94D-89E2-376CD8B2DF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6379F3-A2D6-6C4E-ADAA-4D873D45BA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5D8D4F0-7EF2-F541-8162-6E66C00943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C4EA454-B100-4E40-9E77-544BCD136E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accent4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72208" y="98808"/>
            <a:ext cx="8568952" cy="7632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2C577A"/>
                </a:solidFill>
                <a:latin typeface="Comic Sans MS" panose="030F0902030302020204" pitchFamily="66" charset="0"/>
              </a:rPr>
              <a:t>Building the model…</a:t>
            </a:r>
            <a:endParaRPr lang="el-GR" sz="3200" b="1" dirty="0">
              <a:solidFill>
                <a:srgbClr val="2C577A"/>
              </a:solidFill>
              <a:latin typeface="Arial Black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747790" y="1259632"/>
            <a:ext cx="1396210" cy="1058219"/>
            <a:chOff x="792092" y="1017239"/>
            <a:chExt cx="1396210" cy="1058219"/>
          </a:xfrm>
        </p:grpSpPr>
        <p:sp>
          <p:nvSpPr>
            <p:cNvPr id="7" name="Rectangle 6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l-GR" sz="1800" b="1" kern="1200" dirty="0">
                <a:solidFill>
                  <a:schemeClr val="tx2">
                    <a:lumMod val="75000"/>
                  </a:schemeClr>
                </a:solidFill>
                <a:latin typeface="Arial Black" pitchFamily="34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395536" y="688132"/>
            <a:ext cx="1971375" cy="130519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F75B7B-CFF7-6F42-BE5A-76FDD3002CA6}"/>
              </a:ext>
            </a:extLst>
          </p:cNvPr>
          <p:cNvSpPr txBox="1"/>
          <p:nvPr/>
        </p:nvSpPr>
        <p:spPr>
          <a:xfrm>
            <a:off x="272208" y="838982"/>
            <a:ext cx="85689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2C577A"/>
              </a:buClr>
              <a:buSzPct val="120000"/>
              <a:buFont typeface="Wingdings" pitchFamily="2" charset="2"/>
              <a:buChar char=""/>
            </a:pPr>
            <a:r>
              <a:rPr lang="en-US" sz="1600" dirty="0">
                <a:latin typeface="Comic Sans MS" panose="030F0902030302020204" pitchFamily="66" charset="0"/>
              </a:rPr>
              <a:t>  Selected CNN network as more suitable for our image classification problem.</a:t>
            </a:r>
          </a:p>
          <a:p>
            <a:pPr algn="just">
              <a:buClr>
                <a:srgbClr val="2C577A"/>
              </a:buClr>
              <a:buSzPct val="120000"/>
            </a:pPr>
            <a:endParaRPr lang="en-US" sz="1600" dirty="0">
              <a:latin typeface="Comic Sans MS" panose="030F0902030302020204" pitchFamily="66" charset="0"/>
            </a:endParaRPr>
          </a:p>
          <a:p>
            <a:pPr marL="285750" indent="-285750" algn="just">
              <a:buClr>
                <a:srgbClr val="2C577A"/>
              </a:buClr>
              <a:buSzPct val="120000"/>
              <a:buFont typeface="Wingdings" pitchFamily="2" charset="2"/>
              <a:buChar char=""/>
            </a:pPr>
            <a:r>
              <a:rPr lang="en-US" sz="1600" dirty="0">
                <a:latin typeface="Comic Sans MS" panose="030F0902030302020204" pitchFamily="66" charset="0"/>
              </a:rPr>
              <a:t>  We tried variations in number of epochs, kernel size, batch size and image augmentation to improve upon the validation accuracy.</a:t>
            </a:r>
          </a:p>
          <a:p>
            <a:pPr algn="just">
              <a:buClr>
                <a:srgbClr val="2C577A"/>
              </a:buClr>
              <a:buSzPct val="120000"/>
            </a:pPr>
            <a:endParaRPr lang="en-US" sz="1600" dirty="0">
              <a:latin typeface="Comic Sans MS" panose="030F0902030302020204" pitchFamily="66" charset="0"/>
            </a:endParaRPr>
          </a:p>
          <a:p>
            <a:pPr marL="285750" indent="-285750" algn="just">
              <a:buClr>
                <a:srgbClr val="2C577A"/>
              </a:buClr>
              <a:buSzPct val="120000"/>
              <a:buFont typeface="Wingdings" pitchFamily="2" charset="2"/>
              <a:buChar char=""/>
            </a:pPr>
            <a:r>
              <a:rPr lang="en-US" sz="1600" dirty="0">
                <a:latin typeface="Comic Sans MS" panose="030F0902030302020204" pitchFamily="66" charset="0"/>
              </a:rPr>
              <a:t>  The final model consisted of the following parts: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1560" y="2470198"/>
            <a:ext cx="684644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7325" indent="-187325" algn="just">
              <a:buClr>
                <a:schemeClr val="accent2">
                  <a:lumMod val="75000"/>
                </a:schemeClr>
              </a:buClr>
              <a:buSzPct val="110000"/>
              <a:buFont typeface="Wingdings" pitchFamily="2" charset="2"/>
              <a:buChar char="§"/>
            </a:pPr>
            <a:r>
              <a:rPr lang="en-US" sz="1400" dirty="0">
                <a:latin typeface="Comic Sans MS" panose="030F0902030302020204" pitchFamily="66" charset="0"/>
              </a:rPr>
              <a:t>Input layer (Feature selection technique used to extract the images)</a:t>
            </a:r>
          </a:p>
          <a:p>
            <a:pPr marL="187325" lvl="0" indent="-187325">
              <a:buClr>
                <a:schemeClr val="accent2">
                  <a:lumMod val="75000"/>
                </a:schemeClr>
              </a:buClr>
              <a:buSzPct val="110000"/>
              <a:buFont typeface="Wingdings" pitchFamily="2" charset="2"/>
              <a:buChar char="§"/>
            </a:pPr>
            <a:r>
              <a:rPr lang="en-US" sz="1400" dirty="0">
                <a:latin typeface="Comic Sans MS" panose="030F0902030302020204" pitchFamily="66" charset="0"/>
              </a:rPr>
              <a:t>Hidden layers: (a) Convolutional layer (</a:t>
            </a:r>
            <a:r>
              <a:rPr lang="en-US" sz="1400" dirty="0" err="1">
                <a:latin typeface="Comic Sans MS" panose="030F0902030302020204" pitchFamily="66" charset="0"/>
              </a:rPr>
              <a:t>Relu</a:t>
            </a:r>
            <a:r>
              <a:rPr lang="en-US" sz="1400" dirty="0">
                <a:latin typeface="Comic Sans MS" panose="030F0902030302020204" pitchFamily="66" charset="0"/>
              </a:rPr>
              <a:t> technique), (b) Pooling layer (Max Pooling technique)</a:t>
            </a:r>
          </a:p>
          <a:p>
            <a:pPr marL="187325" lvl="0" indent="-187325">
              <a:buClr>
                <a:schemeClr val="accent2">
                  <a:lumMod val="75000"/>
                </a:schemeClr>
              </a:buClr>
              <a:buSzPct val="110000"/>
              <a:buFont typeface="Wingdings" pitchFamily="2" charset="2"/>
              <a:buChar char="§"/>
            </a:pPr>
            <a:r>
              <a:rPr lang="en-US" sz="1400" dirty="0">
                <a:latin typeface="Comic Sans MS" panose="030F0902030302020204" pitchFamily="66" charset="0"/>
              </a:rPr>
              <a:t>Output layer (</a:t>
            </a:r>
            <a:r>
              <a:rPr lang="en-US" sz="1400" dirty="0" err="1">
                <a:latin typeface="Comic Sans MS" panose="030F0902030302020204" pitchFamily="66" charset="0"/>
              </a:rPr>
              <a:t>Softmax</a:t>
            </a:r>
            <a:r>
              <a:rPr lang="en-US" sz="1400" dirty="0">
                <a:latin typeface="Comic Sans MS" panose="030F0902030302020204" pitchFamily="66" charset="0"/>
              </a:rPr>
              <a:t> classification technique)</a:t>
            </a:r>
          </a:p>
          <a:p>
            <a:r>
              <a:rPr lang="en-US" dirty="0"/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FDC5BF0-636D-5447-BC31-103339034A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979" y="3611437"/>
            <a:ext cx="5771668" cy="324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738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48455" y="162639"/>
            <a:ext cx="4317651" cy="1658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2C577A"/>
                </a:solidFill>
                <a:latin typeface="Comic Sans MS" panose="030F0902030302020204" pitchFamily="66" charset="0"/>
              </a:rPr>
              <a:t>CNN Model</a:t>
            </a:r>
          </a:p>
          <a:p>
            <a:r>
              <a:rPr lang="en-US" sz="3200" b="1" dirty="0">
                <a:solidFill>
                  <a:srgbClr val="2C577A"/>
                </a:solidFill>
                <a:latin typeface="Comic Sans MS" panose="030F0902030302020204" pitchFamily="66" charset="0"/>
              </a:rPr>
              <a:t>(Layers + Results)</a:t>
            </a:r>
            <a:endParaRPr lang="el-GR" sz="3200" b="1" dirty="0">
              <a:solidFill>
                <a:srgbClr val="2C577A"/>
              </a:solidFill>
              <a:latin typeface="Arial Black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747790" y="1259632"/>
            <a:ext cx="1396210" cy="1058219"/>
            <a:chOff x="792092" y="1017239"/>
            <a:chExt cx="1396210" cy="1058219"/>
          </a:xfrm>
        </p:grpSpPr>
        <p:sp>
          <p:nvSpPr>
            <p:cNvPr id="7" name="Rectangle 6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792092" y="1017239"/>
              <a:ext cx="1396210" cy="105821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l-GR" sz="1800" b="1" kern="1200" dirty="0">
                <a:solidFill>
                  <a:schemeClr val="tx2">
                    <a:lumMod val="75000"/>
                  </a:schemeClr>
                </a:solidFill>
                <a:latin typeface="Arial Black" pitchFamily="34" charset="0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395536" y="688132"/>
            <a:ext cx="1971375" cy="130519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D14A31-70F2-574A-AAE9-641C0138F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15" y="114542"/>
            <a:ext cx="3528394" cy="66289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EB46EAA-C751-9544-848A-070BCFAE6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09" y="1820913"/>
            <a:ext cx="5390060" cy="1873334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BD3FD42-2FA6-2447-9FAA-79A18BDCBD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844742"/>
              </p:ext>
            </p:extLst>
          </p:nvPr>
        </p:nvGraphicFramePr>
        <p:xfrm>
          <a:off x="3550413" y="4337209"/>
          <a:ext cx="5315693" cy="20162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09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66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4056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Comic Sans MS" panose="030F0902030302020204" pitchFamily="66" charset="0"/>
                        </a:rPr>
                        <a:t>Train Accuracy</a:t>
                      </a:r>
                      <a:endParaRPr lang="el-GR" sz="1800" b="1" dirty="0"/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902030302020204" pitchFamily="66" charset="0"/>
                        </a:rPr>
                        <a:t>56,10%</a:t>
                      </a:r>
                      <a:endParaRPr lang="el-GR" sz="1600" dirty="0"/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Comic Sans MS" panose="030F0902030302020204" pitchFamily="66" charset="0"/>
                        </a:rPr>
                        <a:t>Validation Accuracy</a:t>
                      </a:r>
                      <a:endParaRPr lang="el-GR" sz="1800" b="1" dirty="0"/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902030302020204" pitchFamily="66" charset="0"/>
                        </a:rPr>
                        <a:t>66,00%</a:t>
                      </a:r>
                      <a:endParaRPr lang="el-GR" sz="1600" dirty="0"/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mic Sans MS" panose="030F0902030302020204" pitchFamily="66" charset="0"/>
                        </a:rPr>
                        <a:t>Test Accuracy</a:t>
                      </a:r>
                      <a:endParaRPr lang="el-GR" sz="18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Comic Sans MS" panose="030F0902030302020204" pitchFamily="66" charset="0"/>
                        </a:rPr>
                        <a:t>66,17%</a:t>
                      </a:r>
                      <a:endParaRPr lang="el-GR" sz="16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cell3D prstMaterial="dkEdge">
                      <a:bevel/>
                      <a:lightRig rig="flood" dir="t"/>
                    </a:cell3D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4056">
                <a:tc>
                  <a:txBody>
                    <a:bodyPr/>
                    <a:lstStyle/>
                    <a:p>
                      <a:r>
                        <a:rPr lang="en-US" sz="1800" b="1" dirty="0">
                          <a:latin typeface="Comic Sans MS" panose="030F0902030302020204" pitchFamily="66" charset="0"/>
                        </a:rPr>
                        <a:t>Time</a:t>
                      </a:r>
                      <a:r>
                        <a:rPr lang="en-US" sz="1800" b="1" baseline="0" dirty="0">
                          <a:latin typeface="Comic Sans MS" panose="030F0902030302020204" pitchFamily="66" charset="0"/>
                        </a:rPr>
                        <a:t> for model training</a:t>
                      </a:r>
                      <a:endParaRPr lang="el-GR" sz="1800" b="1" dirty="0"/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mic Sans MS" panose="030F0902030302020204" pitchFamily="66" charset="0"/>
                        </a:rPr>
                        <a:t>9 hours</a:t>
                      </a:r>
                      <a:endParaRPr lang="el-GR" sz="1600" dirty="0"/>
                    </a:p>
                  </a:txBody>
                  <a:tcPr>
                    <a:cell3D prstMaterial="dkEdge">
                      <a:bevel/>
                      <a:lightRig rig="flood" dir="t"/>
                    </a:cell3D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4344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1127</TotalTime>
  <Words>311</Words>
  <Application>Microsoft Macintosh PowerPoint</Application>
  <PresentationFormat>On-screen Show (4:3)</PresentationFormat>
  <Paragraphs>58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Arial Black</vt:lpstr>
      <vt:lpstr>Calibri</vt:lpstr>
      <vt:lpstr>Comic Sans MS</vt:lpstr>
      <vt:lpstr>Lucida Grande</vt:lpstr>
      <vt:lpstr>Wingdings</vt:lpstr>
      <vt:lpstr>Office Theme</vt:lpstr>
      <vt:lpstr>PowerPoint Presentation</vt:lpstr>
      <vt:lpstr>The Challenge</vt:lpstr>
      <vt:lpstr>Landmark Recognition Engine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tsaka matilda</dc:creator>
  <cp:lastModifiedBy>Eleftheria Apostolaki</cp:lastModifiedBy>
  <cp:revision>114</cp:revision>
  <dcterms:created xsi:type="dcterms:W3CDTF">2019-03-12T18:34:34Z</dcterms:created>
  <dcterms:modified xsi:type="dcterms:W3CDTF">2019-09-25T18:43:57Z</dcterms:modified>
</cp:coreProperties>
</file>

<file path=docProps/thumbnail.jpeg>
</file>